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99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878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860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604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44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477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550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932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677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027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47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6E3AF-3E2C-4E9E-B8AB-DE8D233F2F69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06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182226"/>
              </p:ext>
            </p:extLst>
          </p:nvPr>
        </p:nvGraphicFramePr>
        <p:xfrm>
          <a:off x="277090" y="471055"/>
          <a:ext cx="11563927" cy="60313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63927">
                  <a:extLst>
                    <a:ext uri="{9D8B030D-6E8A-4147-A177-3AD203B41FA5}">
                      <a16:colId xmlns="" xmlns:a16="http://schemas.microsoft.com/office/drawing/2014/main" val="1200676204"/>
                    </a:ext>
                  </a:extLst>
                </a:gridCol>
              </a:tblGrid>
              <a:tr h="6031345">
                <a:tc>
                  <a:txBody>
                    <a:bodyPr/>
                    <a:lstStyle/>
                    <a:p>
                      <a:pPr algn="ctr"/>
                      <a:r>
                        <a:rPr lang="tk-TM" sz="4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Umumy okuw</a:t>
                      </a:r>
                      <a:r>
                        <a:rPr lang="tk-TM" sz="4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№6</a:t>
                      </a:r>
                      <a:endParaRPr lang="tk-TM" sz="48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tk-TM" sz="4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Tema</a:t>
                      </a:r>
                      <a:r>
                        <a:rPr lang="tk-TM" sz="4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hr-HR" sz="40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Ýagtylandyryjy enjamlar</a:t>
                      </a:r>
                      <a:endParaRPr lang="ru-RU" sz="40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4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Ýagtylyk</a:t>
                      </a: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4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diodlary</a:t>
                      </a: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4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Ýagtylyk</a:t>
                      </a: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4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diodlaryň</a:t>
                      </a: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4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işleýiş</a:t>
                      </a: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4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prinsipi</a:t>
                      </a: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4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Ýagtylyk</a:t>
                      </a: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4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diodlaryň</a:t>
                      </a: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4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elektrik</a:t>
                      </a: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4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shemalary</a:t>
                      </a: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148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4526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3914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09594" y="-1"/>
                <a:ext cx="11438792" cy="6758610"/>
              </a:xfrm>
              <a:solidFill>
                <a:schemeClr val="accent4">
                  <a:lumMod val="40000"/>
                  <a:lumOff val="60000"/>
                </a:schemeClr>
              </a:solidFill>
            </p:spPr>
            <p:txBody>
              <a:bodyPr>
                <a:noAutofit/>
              </a:bodyPr>
              <a:lstStyle/>
              <a:p>
                <a:pPr algn="just"/>
                <a:r>
                  <a:rPr lang="sq-AL" sz="3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Ýagtylyk diodlary ýa-da dürli ýagtylyklary özünden şöhlelendirýän diodlar (Iňlisçe LEД-light emitting diodes) häzirki döwürde her kime indikator   hökmünde-de bellidir.</a:t>
                </a:r>
                <a:endParaRPr lang="ru-RU" sz="33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sq-AL" sz="3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Ozaly bilen-ýagtylyk diody adaty p-n geçişli dioddyr. Baryp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q-AL" sz="3300"/>
                      <m:t>ΧΧ</m:t>
                    </m:r>
                  </m:oMath>
                </a14:m>
                <a:r>
                  <a:rPr lang="sq-AL" sz="3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asyryň 20-nji ýyllarynda Kremniý bilen karbidiň himiki birleşdirilmelerinden alnan p-n geçişli dioddan tok akdyrylanda ýagtylyk çykýandygyny (şöhlelenýändigini) görseler-de “</a:t>
                </a:r>
                <a:r>
                  <a:rPr lang="sq-AL" sz="33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gerekmejek</a:t>
                </a:r>
                <a:r>
                  <a:rPr lang="sq-AL" sz="3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” gapdal effekti diýip ýalňyş netijä gelipdirler. Şol ylmy derňewlerdäki (gerekmejek) gapdal effekti häzirkizaman ýagtylyk diodlarynyň fiziki esasyny düzýär. Bu effekti ýerlikli ulanmakda ylmy açyşlary we bitren işleri üçin 2014-nji ýylda Ýapon alymlarynyň üçüsi Nobel baýragyna mynasyp boldular</a:t>
                </a:r>
                <a:r>
                  <a:rPr lang="sq-AL" sz="33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33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1" indent="0" algn="just">
                  <a:buNone/>
                </a:pPr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9594" y="-1"/>
                <a:ext cx="11438792" cy="6758610"/>
              </a:xfrm>
              <a:blipFill rotWithShape="0">
                <a:blip r:embed="rId2"/>
                <a:stretch>
                  <a:fillRect l="-1279" t="-2074" r="-1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8281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36902" y="228600"/>
                <a:ext cx="11456377" cy="6428508"/>
              </a:xfrm>
              <a:solidFill>
                <a:schemeClr val="accent4">
                  <a:lumMod val="40000"/>
                  <a:lumOff val="60000"/>
                </a:schemeClr>
              </a:solidFill>
            </p:spPr>
            <p:txBody>
              <a:bodyPr>
                <a:noAutofit/>
              </a:bodyPr>
              <a:lstStyle/>
              <a:p>
                <a:pPr algn="just"/>
                <a:r>
                  <a:rPr lang="sq-AL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Ilkinji gezek </a:t>
                </a:r>
                <a14:m>
                  <m:oMath xmlns:m="http://schemas.openxmlformats.org/officeDocument/2006/math">
                    <m:r>
                      <a:rPr lang="sq-AL" sz="3200" i="1"/>
                      <m:t>𝐺𝑎𝐴𝑠𝑃</m:t>
                    </m:r>
                    <m:r>
                      <a:rPr lang="sq-AL" sz="3200" i="1"/>
                      <m:t>/</m:t>
                    </m:r>
                    <m:r>
                      <a:rPr lang="sq-AL" sz="3200" i="1"/>
                      <m:t>𝐺𝑎𝑃</m:t>
                    </m:r>
                    <m:r>
                      <a:rPr lang="sq-AL" sz="3200" i="1"/>
                      <m:t>−</m:t>
                    </m:r>
                  </m:oMath>
                </a14:m>
                <a:r>
                  <a:rPr lang="sq-AL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himiki birleşdirilmelerden ýagtylyk diody 1960-njy ýyllarda ABŞ- döwletinde senagat möçberinde öndürilip, önümçilikde özleşdirilip başlanýar.</a:t>
                </a:r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sq-AL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Şol döwürlerde alnan GaP- ýagtylyk diodyndan gyzyl we sary-ýaşyl reňkli şöhlelerden peýdalanypdyrlar. Şeýle şöhlelenmeleriň tolkun uzynlyklary 500-800 nm töweregi bolupdyr. Şol ýagtylyk diodlarynyň ýagtylyk berijilik ukyby   </a:t>
                </a:r>
                <a14:m>
                  <m:oMath xmlns:m="http://schemas.openxmlformats.org/officeDocument/2006/math">
                    <m:r>
                      <a:rPr lang="sq-AL" sz="3200" i="1"/>
                      <m:t>1÷2 </m:t>
                    </m:r>
                    <m:r>
                      <a:rPr lang="sq-AL" sz="3200" i="1"/>
                      <m:t>𝓁</m:t>
                    </m:r>
                    <m:r>
                      <a:rPr lang="sq-AL" sz="3200" i="1"/>
                      <m:t>𝑚</m:t>
                    </m:r>
                    <m:r>
                      <a:rPr lang="sq-AL" sz="3200" i="1"/>
                      <m:t>/</m:t>
                    </m:r>
                    <m:r>
                      <a:rPr lang="sq-AL" sz="3200" i="1"/>
                      <m:t>𝑤𝑡</m:t>
                    </m:r>
                  </m:oMath>
                </a14:m>
                <a:r>
                  <a:rPr lang="sq-AL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deň bolupdyr.</a:t>
                </a:r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sq-AL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Tranzistorlaryň oýlanyp tapylmagy, olara esaslanyp kompýuterleriň we beýleki mikronano we elektronikalaryň ösüşleri adamzadyň taryhynda ägirt özgertmeleri döretmegini dowam edýär.</a:t>
                </a:r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6902" y="228600"/>
                <a:ext cx="11456377" cy="6428508"/>
              </a:xfrm>
              <a:blipFill rotWithShape="0">
                <a:blip r:embed="rId2"/>
                <a:stretch>
                  <a:fillRect l="-1223" t="-2087" r="-13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-230909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2"/>
          <p:cNvSpPr>
            <a:spLocks noChangeArrowheads="1"/>
          </p:cNvSpPr>
          <p:nvPr/>
        </p:nvSpPr>
        <p:spPr bwMode="auto">
          <a:xfrm>
            <a:off x="-230909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6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3" name="Rectangle 74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480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06017"/>
            <a:ext cx="11648661" cy="658111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sq-A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Ýagtylyk diodlarynda (çeşmelerinde) has kuwwatly diodlary almak esasy meseleleriň biri bolup durýar. Meselem ak ýagtylygy almak üçin üç sany gyzyl+gök+ýaşyl reňkli şöhleleri berýän diodlaryň şöhlelerini bir ýerik ugrukdyrsak olaryň jemi şol gözlenýän ak ýagtylygy berýär.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q-A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Şol geçirilen ajaýyp ylmy tejribelerden birini şu aşakdaky 2.7-nji çyzgyda şekillendirildi. 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4" name="Рисунок 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539" y="2703444"/>
            <a:ext cx="8216347" cy="380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021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0909" y="175491"/>
            <a:ext cx="11711709" cy="6511636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Iň ýönekeý togy çäklendiriji hökmünde rezistorden peýdalanylýar. Şonuň üçin-de shemabirleşmeleriň birnäçe görnüşleri teklip edilýär, olardan iň köp ulanylýanlary yzygider, parallel hem-de yzygider-parallel </a:t>
            </a:r>
            <a:r>
              <a:rPr lang="sq-AL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shemalardyr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sq-AL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53" y="1921565"/>
            <a:ext cx="10880034" cy="476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537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5643" y="231912"/>
            <a:ext cx="11693236" cy="64008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sq-AL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2.9-njy çyzgyda görkezilen shemalary seljersek, onda bu shemalar hakda şu aşakdaky netijeleri aýdyp bolýar.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r>
              <a:rPr lang="sq-AL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shemada ýagtylyk diodlaryndan akýan togy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k-TM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k-TM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formula bilen hasaplaýarlar. Şeýle görnüşli shemalaryň maksady şöhlelenmegiň kuwwatyny ýokarlandyrmak, ýa-da ýagtylandyrylýan meýdany giňeltmekden ybaratdyr.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q-AL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Kemter tarapy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Birinjiden yzygider tirkeşdirilen diodlaryň sanynyň köpeldigiçe çeşmäniň naprýaženiýesini ulaltmaly bolýar, ýagny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809" y="1874727"/>
            <a:ext cx="7765774" cy="155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93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9773" y="291549"/>
            <a:ext cx="7673009" cy="11131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9773" y="4572001"/>
            <a:ext cx="8746436" cy="184205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96348" y="1404730"/>
            <a:ext cx="112776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sq-AL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 ýetirilmelidir.</a:t>
            </a:r>
            <a:endParaRPr lang="ru-RU" sz="3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sq-AL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Ikinjiden – ýagtylyk diodlarynyň sanynyň köpeldigiçe ähdibarlygy (ynamlygy) peselýär, sebäbi bir diod köýäýse şol yzygider birleşdirilen şahadaky ýagtylyk diodlaryň hemmesi hatardan çykýar.</a:t>
            </a:r>
            <a:endParaRPr lang="ru-RU" sz="3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sq-AL" sz="3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– </a:t>
            </a:r>
            <a:r>
              <a:rPr lang="sq-AL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özara parallel birleşdirilen diodlaryň her birinden özbaşdak tok akýar, şonuň üçin-de parallel birleşdirilen ýagtylyk diodlaryndan akýan toklar goşulýarlar.  </a:t>
            </a:r>
            <a:endParaRPr lang="ru-RU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708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4313" y="185530"/>
            <a:ext cx="11489635" cy="633454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Parallel birleşdirilen ýagtylyk diodlarynyň shemasynda ähtibarlyk ýokarlanýar, sebäbi bir diod köýäýse beýlekiler işlemegini dowam edýär.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1961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1681</TotalTime>
  <Words>404</Words>
  <Application>Microsoft Office PowerPoint</Application>
  <PresentationFormat>Широкоэкранный</PresentationFormat>
  <Paragraphs>24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Metrologiki derňew shemalary 1. Döwlet metrologiki shema 2. Metrologiki derňew döwründe geçirilýän çäreler</dc:title>
  <dc:creator>Аманов Гуйчгельды</dc:creator>
  <cp:lastModifiedBy>Пользователь</cp:lastModifiedBy>
  <cp:revision>27</cp:revision>
  <dcterms:created xsi:type="dcterms:W3CDTF">2020-12-30T08:40:54Z</dcterms:created>
  <dcterms:modified xsi:type="dcterms:W3CDTF">2021-01-30T04:26:05Z</dcterms:modified>
</cp:coreProperties>
</file>