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0" r:id="rId1"/>
    <p:sldMasterId id="2147483818" r:id="rId2"/>
  </p:sldMasterIdLst>
  <p:sldIdLst>
    <p:sldId id="256" r:id="rId3"/>
    <p:sldId id="257" r:id="rId4"/>
    <p:sldId id="263" r:id="rId5"/>
    <p:sldId id="262" r:id="rId6"/>
    <p:sldId id="258" r:id="rId7"/>
    <p:sldId id="268" r:id="rId8"/>
    <p:sldId id="267" r:id="rId9"/>
    <p:sldId id="266" r:id="rId10"/>
    <p:sldId id="265" r:id="rId11"/>
    <p:sldId id="264" r:id="rId12"/>
    <p:sldId id="259" r:id="rId13"/>
    <p:sldId id="261" r:id="rId14"/>
    <p:sldId id="26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67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6469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578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761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38968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40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55236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3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602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2654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303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813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532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782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587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355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131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548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6912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740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220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395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726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232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483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73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234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813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43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712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618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282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1692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501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078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1E069E1-23C5-40C4-B06B-6AA672AF8094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510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  <p:sldLayoutId id="2147483812" r:id="rId12"/>
    <p:sldLayoutId id="2147483813" r:id="rId13"/>
    <p:sldLayoutId id="2147483814" r:id="rId14"/>
    <p:sldLayoutId id="2147483815" r:id="rId15"/>
    <p:sldLayoutId id="2147483816" r:id="rId16"/>
    <p:sldLayoutId id="2147483817" r:id="rId17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1E069E1-23C5-40C4-B06B-6AA672AF8094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9111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  <p:sldLayoutId id="2147483830" r:id="rId12"/>
    <p:sldLayoutId id="2147483831" r:id="rId13"/>
    <p:sldLayoutId id="2147483832" r:id="rId14"/>
    <p:sldLayoutId id="2147483833" r:id="rId15"/>
    <p:sldLayoutId id="2147483834" r:id="rId16"/>
    <p:sldLayoutId id="2147483835" r:id="rId17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2177" y="439615"/>
            <a:ext cx="10972799" cy="5679831"/>
          </a:xfrm>
        </p:spPr>
        <p:txBody>
          <a:bodyPr>
            <a:normAutofit/>
          </a:bodyPr>
          <a:lstStyle/>
          <a:p>
            <a:pPr algn="ctr"/>
            <a:r>
              <a:rPr lang="tk-TM" sz="3600" dirty="0" smtClean="0">
                <a:latin typeface="Algerian" panose="04020705040A02060702" pitchFamily="82" charset="0"/>
                <a:cs typeface="Times New Roman" panose="02020603050405020304" pitchFamily="18" charset="0"/>
              </a:rPr>
              <a:t>Ykdysady teoriýanyň predmeti</a:t>
            </a:r>
          </a:p>
          <a:p>
            <a:pPr algn="ctr"/>
            <a:r>
              <a:rPr lang="tk-TM" sz="3600" dirty="0" smtClean="0">
                <a:latin typeface="Algerian" panose="04020705040A02060702" pitchFamily="82" charset="0"/>
                <a:cs typeface="Times New Roman" panose="02020603050405020304" pitchFamily="18" charset="0"/>
              </a:rPr>
              <a:t>Meýilnama:</a:t>
            </a:r>
          </a:p>
          <a:p>
            <a:pPr algn="ctr"/>
            <a:endParaRPr lang="tk-TM" sz="4000" dirty="0">
              <a:latin typeface="Algerian" panose="04020705040A02060702" pitchFamily="82" charset="0"/>
              <a:cs typeface="Times New Roman" panose="02020603050405020304" pitchFamily="18" charset="0"/>
            </a:endParaRPr>
          </a:p>
          <a:p>
            <a:pPr algn="ctr"/>
            <a:r>
              <a:rPr lang="tk-TM" sz="2800" dirty="0" smtClean="0">
                <a:latin typeface="Algerian" panose="04020705040A02060702" pitchFamily="82" charset="0"/>
                <a:cs typeface="Times New Roman" panose="02020603050405020304" pitchFamily="18" charset="0"/>
              </a:rPr>
              <a:t>1.Ykdysadyýet barada düşünje.</a:t>
            </a:r>
          </a:p>
          <a:p>
            <a:pPr algn="ctr"/>
            <a:r>
              <a:rPr lang="tk-TM" sz="2800" dirty="0" smtClean="0">
                <a:latin typeface="Algerian" panose="04020705040A02060702" pitchFamily="82" charset="0"/>
                <a:cs typeface="Times New Roman" panose="02020603050405020304" pitchFamily="18" charset="0"/>
              </a:rPr>
              <a:t>2.Ykdysady nazaryýet dersi.</a:t>
            </a:r>
          </a:p>
          <a:p>
            <a:pPr algn="ctr"/>
            <a:r>
              <a:rPr lang="tk-TM" sz="2800" dirty="0" smtClean="0">
                <a:latin typeface="Algerian" panose="04020705040A02060702" pitchFamily="82" charset="0"/>
                <a:cs typeface="Times New Roman" panose="02020603050405020304" pitchFamily="18" charset="0"/>
              </a:rPr>
              <a:t>3.Ykdysady kanunlar we kategoriýalar.</a:t>
            </a:r>
          </a:p>
          <a:p>
            <a:pPr algn="ctr"/>
            <a:r>
              <a:rPr lang="tk-TM" sz="2800" dirty="0" smtClean="0">
                <a:latin typeface="Algerian" panose="04020705040A02060702" pitchFamily="82" charset="0"/>
                <a:cs typeface="Times New Roman" panose="02020603050405020304" pitchFamily="18" charset="0"/>
              </a:rPr>
              <a:t>4. Durmuş ykdysady hadysalary öwrenmegiň usullary.</a:t>
            </a:r>
          </a:p>
          <a:p>
            <a:pPr algn="ctr"/>
            <a:r>
              <a:rPr lang="tk-TM" sz="2800" dirty="0" smtClean="0">
                <a:latin typeface="Algerian" panose="04020705040A02060702" pitchFamily="82" charset="0"/>
                <a:cs typeface="Times New Roman" panose="02020603050405020304" pitchFamily="18" charset="0"/>
              </a:rPr>
              <a:t>5. Ykdysady nazaryýetiň wezipeleri.</a:t>
            </a:r>
          </a:p>
          <a:p>
            <a:endParaRPr lang="tk-TM" sz="2800" dirty="0" smtClean="0">
              <a:latin typeface="Algerian" panose="04020705040A02060702" pitchFamily="82" charset="0"/>
              <a:cs typeface="Times New Roman" panose="02020603050405020304" pitchFamily="18" charset="0"/>
            </a:endParaRPr>
          </a:p>
          <a:p>
            <a:endParaRPr lang="tk-TM" sz="2400" dirty="0">
              <a:latin typeface="Algerian" panose="04020705040A02060702" pitchFamily="82" charset="0"/>
              <a:cs typeface="Times New Roman" panose="02020603050405020304" pitchFamily="18" charset="0"/>
            </a:endParaRPr>
          </a:p>
          <a:p>
            <a:endParaRPr lang="tk-TM" sz="2400" dirty="0" smtClean="0">
              <a:latin typeface="Algerian" panose="04020705040A02060702" pitchFamily="82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966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0410092" cy="58996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Analiz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munuň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ylmy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barlanylýan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obýekti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böleklere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taraplara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bölmekdir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Analiziň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kömegi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bölegiň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ähmiýeti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roly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kesgitlenilýär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içki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sebäp-netije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baglanyşyklary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sintez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usulynyň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kömegi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barlanylýar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jemgyýetdäki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hadysalaryň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ösüşiniň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kesgitli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ugurlary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ylmy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esaslandyrylýar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Hakykata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akyl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ýetirmek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ylym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başgada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işlenilip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taýýarlanyldy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hataryna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hadysalary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modelleşdirmek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statistiki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gözegçilik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eksperiment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geçirmek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girýär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Derňelip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taýýarlanylan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teoretiki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netijäniň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hakykata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nähili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derejede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laýykdygy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tejribede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barlanylýar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627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0946423" cy="58996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k-TM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nazaryýet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wezipeleri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ylym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ozaly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akylýetiriş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wezipesini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Jemgyýetdäki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geçýän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hadysalar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ýönekeý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ýüzleý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dälde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düýpli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çuňňur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öwrenilmelidir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hem-de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dolandyrmagyň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çykarylmalydyr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ylym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ulanmagyň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ýollaryny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görkezmelidir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Işlenip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taýýarlanylan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netijäni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tejribede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özgertmek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peýdalanmak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ylmyň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nobatdaky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wezipesidir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Eger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hadysalar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nazaryýet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çuňňur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öwrenilen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çykarylan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kanunlary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tejribede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ulanmak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kyn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bolmaýar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348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4931" y="545123"/>
            <a:ext cx="10893669" cy="58996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nazaryýet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aňyýet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hyzmatyny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ýetirip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köpçüliginiň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ylaýtada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ýaşlaryň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düşünjesiniň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ylmy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dünýä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garaýşynyň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gelmeginde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ähmiýeti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bardyr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ylym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hyzmaty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ýetirende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häzirkizaman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pikirlenmeleri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işläp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taýýarlamalydyr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hakykaty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näçe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dogry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düýpli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görkezip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bilse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şonça-da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aňyýet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täsirliligi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Hakykata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bermegi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öňde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meseleleri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çözmegiň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ýollaryny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esaslandyrmagy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başarsa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şonda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ylym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özüniň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aňyýet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hyzmatyny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aýdyp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nazaryýet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usulyýet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wezipäni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ylymlaryň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hemmesi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nazaryýet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hyzmat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gatnaşyklaryna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häzirkizaman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geçiş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şertlerinde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ylym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ähmiýete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eýe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899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1112960" cy="58996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ykdysadyýetine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geçmegi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tizleşdirmekde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eýeçilik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haryt-pul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kämilleşdirmekde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barmagyň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görnüşlerini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döretmekde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nazaryýeti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döredijilikli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ösdürmegiň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zerurlygy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aýdyň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duýulýar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Şoňa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görä-de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nazaryýeti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örän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çuňňur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düýpli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öwrenmek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hünärmenleri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günki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günüň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pikirleniş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ýagdaýyna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laýyklykda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terbiýelemegiň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444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0999177" cy="5899639"/>
          </a:xfrm>
        </p:spPr>
        <p:txBody>
          <a:bodyPr/>
          <a:lstStyle/>
          <a:p>
            <a:pPr algn="just"/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Adamzadyň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häzirkizaman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durmuşynda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söze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örän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gelýäris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oňa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ähmiýet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berýäris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söz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nämäni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grekçe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oýkonomiks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öý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hojalygyny</a:t>
            </a:r>
            <a:r>
              <a:rPr lang="ru-RU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barmagyň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sungaty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diýmekdir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islendik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arasynda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gelýän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adamzat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durmuşynyň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düýp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mazmunyny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kesgitleýär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Diýmek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ýurtda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gatnaşyklarynyň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diýilýär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hili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häsiýeti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näçe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ýurduň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ösüşi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şonça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depgine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eýe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078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1005383" cy="589963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k-TM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Jemgyýetde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alnyp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barylýan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syýasat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arabaglanyşykda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Adatça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syýasat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jemlenen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sepgidiň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aňladylmasydyr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ýurtda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alnyp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barylýan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syýasatyň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özenini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Başgaça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aýdylanda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jemgyýetiň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gurluşyny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getirýär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Islendik</a:t>
            </a:r>
            <a:r>
              <a:rPr lang="tk-TM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döwletiň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kesgitli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döwür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syýasaty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işlenip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düzülýär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durmuşa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geçirilýär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Meselem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Garaşsyzlygymyzy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alanymyzdan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"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syýasy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medeni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ösdürmegiň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2020-nji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ýyla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maksatnamasy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edildi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2006-njy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ýylyň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25-nji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oktýabrynda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menistanyň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nebit-gaz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ulgamyny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ösdürmegiň</a:t>
            </a:r>
            <a:r>
              <a:rPr lang="ru-RU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2030-njy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ýyla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maksatnamasy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edildi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wagtda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ýokarda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görkezilen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maksatnamalar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ýüzünde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üstünlikli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aşyrylýar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59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0867292" cy="589963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k-TM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7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prosesiniň</a:t>
            </a:r>
            <a:r>
              <a:rPr lang="ru-RU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ýönekeý</a:t>
            </a:r>
            <a:r>
              <a:rPr lang="ru-RU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şertleri</a:t>
            </a:r>
            <a:r>
              <a:rPr lang="ru-RU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Adamzadyň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durmuşy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örän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çylşyrymly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halk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hojalygynyň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pudaklarynda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ýetirilýän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görnüşli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işlerden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ybaratdyr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Muňa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öndürmek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hyzmatlary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ylmy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barmak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aňyýet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syýasat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baglanyşykly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çykýan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sanly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ýetirmek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biler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27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Şularyň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içinde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adamlaryň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nygmatlary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öndürmek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baglanyşykly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işlerine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orun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Sebäbi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öndürmek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jemgyýetiň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esasyny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düzýär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önümçiliginiň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yzygiderli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ösmegi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adamlaryň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hal-ýagdaýynyň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ýokarlanmagyna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barýar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adamzadyň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ýaşaýşynyň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şertidir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Çünki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adamlaryň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syýasat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sungat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meşgul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bolmagynyň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iýip-içmegi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geýinmegi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ýaşaýyş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jaýynyň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bolmagy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durmuş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zerurlyklar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Şundan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ugur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alynsa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nygmatlary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öndürmek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jemgyýetiň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agzalarynyň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ýaşaýşynyň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esasydygy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aýdyňlaşýar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700" dirty="0"/>
              <a:t> </a:t>
            </a:r>
            <a:endParaRPr lang="ru-RU" sz="2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197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0717823" cy="58996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k-TM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talaplaryna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laýyklykda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adamlaryň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arasynda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Diýmek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hereketinde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beýanyny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tapýar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diýmek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näme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gatnaşyklaryndaky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umumylaşan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mydama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gaýtalanyp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durýan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düýpli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durnukly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içerki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sebäp-netije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baglanyşyklary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obýektiw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kanunlardyr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döremegine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etmegine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bolmagyna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aýrylyp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gitmegine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Günüň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dogup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ýaşyşy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bilmeýär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örän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sanly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ylmyň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ösmegi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täzeden-täze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çykýarlar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Ýurdumyzda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ylmyň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ösmegine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üns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berilmegi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ykdysadyýetimiziň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kanunlarynyň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üsti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açylyp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geljekde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durmuşynyň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has-da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oňatlaşmagy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örän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ähmiýetlidir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85969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1180195" cy="5899639"/>
          </a:xfrm>
        </p:spPr>
        <p:txBody>
          <a:bodyPr>
            <a:normAutofit/>
          </a:bodyPr>
          <a:lstStyle/>
          <a:p>
            <a:pPr algn="just"/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islegine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meýline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görä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döredip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üýtgedip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ýatyryp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bilmeýär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Diýmek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aňyna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erk-islegine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bagly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bolmazdan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edýärler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Başgaça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aýdylanda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islegine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meýline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bagly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bolmadyk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hadysalaryň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şertlere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görä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çykýarlar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edýärler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Şertleriň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üýtgemegi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hereketi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üýtgeýär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nygmatlary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öndürmegi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paýlamagy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alyş-çalyş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dolandyryjy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kanunlardyr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adamzat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ösüş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kanunlarydyr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Şoňa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görä-de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öwrenip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akyl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ýetirip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talaplaryny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tutmak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tejribe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işlerinde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bähbitleri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peýdalanmalydyrlar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17124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0920046" cy="589963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Tebigatyň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obýektiw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kanunlaryndan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tapawutlylykda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kanunlary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adamlaryň</a:t>
            </a:r>
            <a:r>
              <a:rPr lang="tk-TM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tk-TM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işiniň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üsti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çykýar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işine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bagly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hadysalar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bolýarlar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durnuklysy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durnuksyzy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bardyr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Şoňa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görä-de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gatnaşyklaryny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aňladýan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kanunlar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dürli-dürlidir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Ýeke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usulynyň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çäginde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ýöriteleşen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kanunlar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usulynyň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ösýän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döwründe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progressiw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häsiýetde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bolýarlar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tersine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dargaýan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döwründe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progressiw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ähmiýetini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ýitirýärler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hem-de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jemgyýetiň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ösüşine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böwet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bolýarlar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Meselem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feodal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renta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ilki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feodalizm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jemgyýetinde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öndüriji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güýçleriň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ösmegine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oňaýly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etdi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Soňra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kapitalizmiň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ösmegi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önümçiliginiň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ösmegine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päsgel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berip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başlady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özüniň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öňki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progressiw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ähmiýetini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ýitirdi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4230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0585939" cy="58996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k-TM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nazaryýet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ylymlar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hakykaty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öwrenmekde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peýdalanýar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ylym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hakykaty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ylmy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öwrenmegiň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ählumumy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dialektiki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giňden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yzygiderli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peýdalanýar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Dialektiki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geçýän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hadysalary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baglanyşykda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ösüş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ýagdaýynda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öwrenilmegini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talap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garşylyklaryň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birligini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hem-de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göreşini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ösüşiň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çeşmesi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hasap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nazaryýet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ylmy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abstragirleme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usulynyň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ähmiýeti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bardyr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Abstragirleme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ylmy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derňelýän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hadysalaryň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seýrek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ýek-tük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tötänden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geçýänlerinden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ünsüňi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sowmagy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hasaba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almazlygy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9161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1018830" cy="58996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harydyň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düýp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manysyna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düşünmek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ysyndan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reňkinden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ünsüňi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sowmak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Emma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zähmetiň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netijesi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bolmagyndan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weli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ünsi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sowup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geçip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bolmaz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kapitalizmiň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manysyny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bilmek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ýönekeý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önümçiliginden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ünsüňi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sowmak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Emma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haryt-pul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gatnaşyklaryndan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işçi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güýjüniň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öwrülmeginden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ünsi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sowmak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bolmaz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hadysalaryň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manysyna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akyl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ýetirip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dolandyrmagyň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nunlaryny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kategoriýalaryny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kesgitläp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hadysalara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akyl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ýetirmek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prosesinde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analiz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sintez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usullaryna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ähmiýet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berilýär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Islendik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çylşyrymly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ulgamy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ulgamy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ylmy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derňemek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aýry-aýry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böleklere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bölmek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zerurlygy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analiz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usulynyň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kömegi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ýetirip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14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ктор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78</TotalTime>
  <Words>1262</Words>
  <Application>Microsoft Office PowerPoint</Application>
  <PresentationFormat>Широкоэкранный</PresentationFormat>
  <Paragraphs>30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Algerian</vt:lpstr>
      <vt:lpstr>Arial</vt:lpstr>
      <vt:lpstr>Century Gothic</vt:lpstr>
      <vt:lpstr>Times New Roman</vt:lpstr>
      <vt:lpstr>Wingdings 3</vt:lpstr>
      <vt:lpstr>Сектор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16</cp:revision>
  <dcterms:created xsi:type="dcterms:W3CDTF">2020-01-23T08:14:17Z</dcterms:created>
  <dcterms:modified xsi:type="dcterms:W3CDTF">2020-02-10T05:54:21Z</dcterms:modified>
</cp:coreProperties>
</file>