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7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8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9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1" r:id="rId3"/>
    <p:sldMasterId id="2147483718" r:id="rId4"/>
    <p:sldMasterId id="2147483735" r:id="rId5"/>
    <p:sldMasterId id="2147483770" r:id="rId6"/>
    <p:sldMasterId id="2147483822" r:id="rId7"/>
    <p:sldMasterId id="2147483840" r:id="rId8"/>
    <p:sldMasterId id="2147483857" r:id="rId9"/>
    <p:sldMasterId id="2147483875" r:id="rId10"/>
  </p:sld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795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779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90391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49239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6272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64283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51063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16903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3981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99150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5190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523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8205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91644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0428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36240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94999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7776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106732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38615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092876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4788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781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65358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0202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8047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05200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54454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7825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7686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20705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21330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33912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591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49947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46281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7412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15637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49434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52920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66347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30108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20924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6169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937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80021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61605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9263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18535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7951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93605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8489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06885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41621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216942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20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30452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522655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93455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3154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71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498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214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524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1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0960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1837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137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610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2149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7599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396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3356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405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0214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72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383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201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0424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3742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8327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5977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34162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3023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9122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8165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409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3338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1825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8615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5975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0060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7033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1184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955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141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2728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802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184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4678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6321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137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7053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5517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938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069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6546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9848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052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7250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5143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059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1150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7694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9229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067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91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21674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526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83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9247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3249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5000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1154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04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1381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9961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781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2092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007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243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65554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7073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9050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1469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53598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58286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67882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837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083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1825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4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8868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31848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978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5773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23024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958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7387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4926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4195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9939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959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49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39.xml"/><Relationship Id="rId16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slideLayout" Target="../slideLayouts/slideLayout1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0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Relationship Id="rId22" Type="http://schemas.openxmlformats.org/officeDocument/2006/relationships/image" Target="../media/image7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082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32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24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59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4040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84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575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963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1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1C4BE6-C722-4CB8-A82A-2B37BF162D53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542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446085"/>
            <a:ext cx="1133301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-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nji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tema</a:t>
            </a:r>
            <a:endParaRPr lang="en-US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Biosfera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barada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taglymat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we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onuň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ösüşiniň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esasy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ugurlary.Biosferany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goramak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meseleleri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endParaRPr lang="tk-TM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Umumy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okuwyň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meýilnamasy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:</a:t>
            </a:r>
            <a:endParaRPr lang="ru-RU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r>
              <a:rPr lang="tk-TM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	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Biosfera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we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onuň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gurluşy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 </a:t>
            </a:r>
          </a:p>
          <a:p>
            <a:r>
              <a:rPr lang="tk-TM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	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Biosferanyň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çäkleri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(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serhetleri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).</a:t>
            </a:r>
          </a:p>
          <a:p>
            <a:r>
              <a:rPr lang="tk-TM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	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Geografik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gabygyň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bütewiligi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</a:p>
          <a:p>
            <a:r>
              <a:rPr lang="tk-TM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	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Biosferada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maddalaryň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aýlanyşygy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</a:p>
          <a:p>
            <a:r>
              <a:rPr lang="tk-TM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5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	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Tehnosfera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we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noosfera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düşünjeleri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</a:p>
          <a:p>
            <a:r>
              <a:rPr lang="tk-TM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6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	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Tebigy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baýlyklar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barada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umumy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düşünje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</a:p>
          <a:p>
            <a:r>
              <a:rPr lang="tk-TM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7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	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Dünýä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hojalygynyň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biosfera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edýän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täsiri</a:t>
            </a:r>
            <a:r>
              <a:rPr lang="en-US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</a:p>
          <a:p>
            <a:pPr algn="ctr"/>
            <a:endParaRPr lang="en-US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427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908" y="557244"/>
            <a:ext cx="1124989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Dikeldip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tokaý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agaçlary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şonuň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girýär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ýitip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gitmeýär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ýöne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ulanylmasa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–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hasyllylygy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peselýär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Dikeldip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gaýtadan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dikelmegi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belli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gerek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awlanan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gaýtadan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döremegi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birnäçe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gerek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emma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agaçlary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tokaýyň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gaýtadan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dikelmegi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azyndan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60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gerek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gabygynda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topragyň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hasylly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gatlagynyň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emele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gelmek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örän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haýal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bolup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100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0,5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santimetrden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2,0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santimetre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çenli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emele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Düzümi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topragyň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melioratiw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gowulanmagy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birnäçe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gerek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1505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43" y="617754"/>
            <a:ext cx="1140822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Galyňlygy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20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santimetr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hasylly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topragyň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emele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gelmegi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üçin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tebigata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2000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ýyldan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7000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ýyla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çenli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wagt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gerek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Ýöne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ýagdaýyň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ekologik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şertiň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üýtgemegi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gaýtadan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dikelmegine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päsgel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berip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Meselem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häzirki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döwürde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bütinleý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ýitip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ýok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haýwan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görnüşleri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şeýle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-de,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eroziýa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netijesinde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düýbünden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düzümi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bozulan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topraklar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gaýtadan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dikelmeýär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Dikeldip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bolýan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rejeli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netijeli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peýdalanylyp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gaýtadan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just"/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dikelmegi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üçin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zerur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şertler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döredilse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adamzadyň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isleglerini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ebedi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kanagatlandyrmagy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mümkin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5101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8570" y="434486"/>
            <a:ext cx="1078411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Tükenmeýän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atmosfera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howasy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klimat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älem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kosmos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ş.m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degişli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Ýöne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bellemeli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zat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howa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mukdar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taýdan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tükenmeýän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bolsalar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-da,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hil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taýdan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degişidir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Tükenmeýän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netijeli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üçin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arassa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saklamak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zerurdyr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4.	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Dünýä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hojalygynyň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edýän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täsiri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</a:p>
          <a:p>
            <a:pPr algn="just"/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Tebigatda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biosferanyň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millionlarça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ýyllaryň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dowamynda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emele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gelen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kanunalaýyklyklary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esasynda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bolup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geçýär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ulgamlaryň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özbaşdaklygy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we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olaryň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özara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garaşlylygy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elmydama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dowam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edýär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Şol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ulgamlarda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ösüşiň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we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ýaşaýşyň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deňagramlylygyny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saklamak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zerurdyr</a:t>
            </a:r>
            <a:endParaRPr lang="en-US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5616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4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2801" y="113942"/>
            <a:ext cx="1098731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Ylmy-tehniki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ösüşiň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yzygiderli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rowaçlanmagy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hem-de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adamzat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jemgyýetiniň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geçirýän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gündelik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işleri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bilen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tebigatyň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dürli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düzüm-böleklerine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gönüden-göni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-da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gytaklaýyn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täsir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edilýär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Şol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täsirler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netijesinde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düzüm-bölekleriň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üýtgemegi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ýagdaýyň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özgermegi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biosferada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ekologiki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deňagramlylygyň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bozulmagy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ýaly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hadysalar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ýüze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çykýar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Jemgyýetiň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durmuş-ykdysady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taýdan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çalt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ösmegi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önümçiligiň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has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çylşyrymlaşmagy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giňeldilmegi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ilatyň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sanynyň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köpelmegi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senagat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oba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hojalyk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önümleriniň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öndürilişiniň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artdyrylmagy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bilen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serişdeler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has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sarp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edilýär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Çig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-mal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serişdeleri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käbir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döwletleriň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önümçilik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kärhanalarynda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bisarpa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ulanylýar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Netije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-de,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biosferada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deňagramlylyk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bozulýar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Şeýle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ýagdaý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köplenç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halatda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tebigatda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elhenç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hadysalaryň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döremegine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üytgemelere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getirýär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3563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6059" y="594142"/>
            <a:ext cx="112340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Biosfera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salynýan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agram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aşakdaky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görnüşlere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bölünýär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:</a:t>
            </a:r>
          </a:p>
          <a:p>
            <a:pPr algn="just"/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	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Ösýän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döwletlerde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tokaýlaryň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aşa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çapylmagy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zerarly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gury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ýagdaýy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üýtgedilýär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Olaryň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haýal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dikeldilmegi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netijesinde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tokaýlaryň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tutýan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meýdany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bolmalysyndan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30-40%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kemelýär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Sähralaryň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çöller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ýarymçöller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zonalarynyň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ekerançylyga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ýaramly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ýerleriniň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ekstensiw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ýol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bilen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özleşdirilmegi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netijesinde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eroziýa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gurakçylyk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döräp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çölleşmek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hadysasy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güýçlenýär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Ekerançylyk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ýerleriniň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toprak-melioratiw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şertleriniň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ýaramazlaşmagy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sebäpli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hasylly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topraklar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ekin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dolanşygyndan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galýar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Emeli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howdanlarynyň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kölleriň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döredilmegi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bilen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ýerleriň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gidrogeologiki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şertleri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bozulýär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6845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171" y="390942"/>
            <a:ext cx="110453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Gazylma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köptaraplaýyn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işlenilmeýänligi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sebäpli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galyndylaryna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ygallary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şöhlesi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munuň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netijesinde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galyndylardan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himiki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elementler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bugarýar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-de,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çeşmeleri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düzüminiň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üýtgemegine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maddalaryň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alyş-çalşygyna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	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Atmosferanyň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dürli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tehniki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zyňyndylar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çaň-tozanlar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aerozollar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aerogeller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kül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gurum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uglerodly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uglewodorodly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kükürtli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azotly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birleşmeler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hapalanmagy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kislotaly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ýagynlaryň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ýagmagyna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getirýär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Bu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gezeginde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tebigatdaky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ähli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janly-jandarlara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topraga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erbet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täsir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Atmosferanyň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düzümi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üýtgeýär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6255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8629" y="401775"/>
            <a:ext cx="11001828" cy="60016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n-US" b="1" dirty="0">
                <a:ln/>
                <a:solidFill>
                  <a:schemeClr val="accent3"/>
                </a:solidFill>
              </a:rPr>
              <a:t>	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Suw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baýlyklarynyň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senagat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zyňyndylary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bilen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hapalanmagy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olaryň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köp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ýerlerde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bisarpa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ulanylmagy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ummanlaryň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deňizleriň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ösümlik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haýwanat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dünýäsiniň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ýaşaýyş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şertleriniň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ýaramazlaşmagyna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getirýär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.</a:t>
            </a:r>
          </a:p>
          <a:p>
            <a:pPr algn="just"/>
            <a:r>
              <a:rPr lang="en-US" sz="2400" b="1" dirty="0">
                <a:ln/>
                <a:solidFill>
                  <a:schemeClr val="accent3"/>
                </a:solidFill>
              </a:rPr>
              <a:t>	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Ösümlik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haýwanat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dünýäsiniň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aýawsyz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peýdalanylmagy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netijesinde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olaryň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sanynyň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görnüşleriniň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azalmagyna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köp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görnüşleriň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ýitip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gitmegine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biomassanyň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gury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ýerde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gidrosferada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kemelmegine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sebäp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bolýar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.</a:t>
            </a:r>
          </a:p>
          <a:p>
            <a:pPr algn="just"/>
            <a:r>
              <a:rPr lang="en-US" sz="2400" b="1" dirty="0">
                <a:ln/>
                <a:solidFill>
                  <a:schemeClr val="accent3"/>
                </a:solidFill>
              </a:rPr>
              <a:t>	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Himiki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serişdeleriň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uzak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wagtlap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yzygider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köp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ulanylmagy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netijesinde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toprakdaky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mikroorganizmleriň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gyrylmagy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bioenergetiki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balansyň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kemelmegi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tebigy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toprak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emele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geliş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hadysasynyň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bozulmagy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hasyllylygyň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pese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gaçmagy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önümleriň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hiliniň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erbetleşmegi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barha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ýiti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duýulýar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.</a:t>
            </a:r>
          </a:p>
          <a:p>
            <a:pPr algn="just"/>
            <a:r>
              <a:rPr lang="en-US" sz="2400" b="1" dirty="0">
                <a:ln/>
                <a:solidFill>
                  <a:schemeClr val="accent3"/>
                </a:solidFill>
              </a:rPr>
              <a:t>	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Tokaýlaryň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çapylmagy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sähralaryň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çölleriň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özleşdirilmegi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bilen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tebigy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ekoulgamlar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kemelip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olaryň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ýerine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emeli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medeni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antropogen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ekoulgamlar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döreýär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60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56" y="368556"/>
            <a:ext cx="1127760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	</a:t>
            </a:r>
            <a:r>
              <a:rPr lang="en-US" sz="2800" dirty="0" err="1"/>
              <a:t>Atmosferanyň</a:t>
            </a:r>
            <a:r>
              <a:rPr lang="en-US" sz="2800" dirty="0"/>
              <a:t> </a:t>
            </a:r>
            <a:r>
              <a:rPr lang="en-US" sz="2800" dirty="0" err="1"/>
              <a:t>hapalanmagy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gurakçylyk</a:t>
            </a:r>
            <a:r>
              <a:rPr lang="en-US" sz="2800" dirty="0"/>
              <a:t>, </a:t>
            </a:r>
            <a:r>
              <a:rPr lang="en-US" sz="2800" dirty="0" err="1"/>
              <a:t>sowuk</a:t>
            </a:r>
            <a:r>
              <a:rPr lang="en-US" sz="2800" dirty="0"/>
              <a:t> </a:t>
            </a:r>
            <a:r>
              <a:rPr lang="en-US" sz="2800" dirty="0" err="1"/>
              <a:t>gyşlar</a:t>
            </a:r>
            <a:r>
              <a:rPr lang="en-US" sz="2800" dirty="0"/>
              <a:t>, </a:t>
            </a:r>
            <a:r>
              <a:rPr lang="en-US" sz="2800" dirty="0" err="1"/>
              <a:t>suw</a:t>
            </a:r>
            <a:r>
              <a:rPr lang="en-US" sz="2800" dirty="0"/>
              <a:t> </a:t>
            </a:r>
            <a:r>
              <a:rPr lang="en-US" sz="2800" dirty="0" err="1"/>
              <a:t>joşgunlary</a:t>
            </a:r>
            <a:r>
              <a:rPr lang="en-US" sz="2800" dirty="0"/>
              <a:t>, </a:t>
            </a:r>
            <a:r>
              <a:rPr lang="en-US" sz="2800" dirty="0" err="1"/>
              <a:t>apy-tupanlar</a:t>
            </a:r>
            <a:r>
              <a:rPr lang="en-US" sz="2800" dirty="0"/>
              <a:t> </a:t>
            </a:r>
            <a:r>
              <a:rPr lang="en-US" sz="2800" dirty="0" err="1"/>
              <a:t>ýaly</a:t>
            </a:r>
            <a:r>
              <a:rPr lang="en-US" sz="2800" dirty="0"/>
              <a:t> </a:t>
            </a:r>
            <a:r>
              <a:rPr lang="en-US" sz="2800" dirty="0" err="1"/>
              <a:t>betbagtçylykly</a:t>
            </a:r>
            <a:r>
              <a:rPr lang="en-US" sz="2800" dirty="0"/>
              <a:t> </a:t>
            </a:r>
            <a:r>
              <a:rPr lang="en-US" sz="2800" dirty="0" err="1"/>
              <a:t>hadysalar</a:t>
            </a:r>
            <a:r>
              <a:rPr lang="en-US" sz="2800" dirty="0"/>
              <a:t> </a:t>
            </a:r>
            <a:r>
              <a:rPr lang="en-US" sz="2800" dirty="0" err="1"/>
              <a:t>soňky</a:t>
            </a:r>
            <a:r>
              <a:rPr lang="en-US" sz="2800" dirty="0"/>
              <a:t> </a:t>
            </a:r>
            <a:r>
              <a:rPr lang="en-US" sz="2800" dirty="0" err="1"/>
              <a:t>ýyllarda</a:t>
            </a:r>
            <a:r>
              <a:rPr lang="en-US" sz="2800" dirty="0"/>
              <a:t> has </a:t>
            </a:r>
            <a:r>
              <a:rPr lang="en-US" sz="2800" dirty="0" err="1"/>
              <a:t>artdy</a:t>
            </a:r>
            <a:r>
              <a:rPr lang="en-US" sz="2800" dirty="0"/>
              <a:t>. </a:t>
            </a:r>
            <a:r>
              <a:rPr lang="en-US" sz="2800" dirty="0" err="1"/>
              <a:t>Atmosferanyň</a:t>
            </a:r>
            <a:r>
              <a:rPr lang="en-US" sz="2800" dirty="0"/>
              <a:t> </a:t>
            </a:r>
            <a:r>
              <a:rPr lang="en-US" sz="2800" dirty="0" err="1"/>
              <a:t>gaz</a:t>
            </a:r>
            <a:r>
              <a:rPr lang="en-US" sz="2800" dirty="0"/>
              <a:t> </a:t>
            </a:r>
            <a:r>
              <a:rPr lang="en-US" sz="2800" dirty="0" err="1"/>
              <a:t>düzüminiň</a:t>
            </a:r>
            <a:r>
              <a:rPr lang="en-US" sz="2800" dirty="0"/>
              <a:t> </a:t>
            </a:r>
            <a:r>
              <a:rPr lang="en-US" sz="2800" dirty="0" err="1"/>
              <a:t>üýtgemegi</a:t>
            </a:r>
            <a:r>
              <a:rPr lang="en-US" sz="2800" dirty="0"/>
              <a:t> </a:t>
            </a:r>
            <a:r>
              <a:rPr lang="en-US" sz="2800" dirty="0" err="1"/>
              <a:t>ozon</a:t>
            </a:r>
            <a:r>
              <a:rPr lang="en-US" sz="2800" dirty="0"/>
              <a:t> </a:t>
            </a:r>
            <a:r>
              <a:rPr lang="en-US" sz="2800" dirty="0" err="1"/>
              <a:t>gatlagynyň</a:t>
            </a:r>
            <a:r>
              <a:rPr lang="en-US" sz="2800" dirty="0"/>
              <a:t> </a:t>
            </a:r>
            <a:r>
              <a:rPr lang="en-US" sz="2800" dirty="0" err="1"/>
              <a:t>zaýalanmagyna</a:t>
            </a:r>
            <a:r>
              <a:rPr lang="en-US" sz="2800" dirty="0"/>
              <a:t> </a:t>
            </a:r>
            <a:r>
              <a:rPr lang="en-US" sz="2800" dirty="0" err="1"/>
              <a:t>getirýär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	 </a:t>
            </a:r>
            <a:r>
              <a:rPr lang="en-US" sz="2800" dirty="0" err="1"/>
              <a:t>Biosfera</a:t>
            </a:r>
            <a:r>
              <a:rPr lang="en-US" sz="2800" dirty="0"/>
              <a:t> </a:t>
            </a:r>
            <a:r>
              <a:rPr lang="en-US" sz="2800" dirty="0" err="1"/>
              <a:t>salynýan</a:t>
            </a:r>
            <a:r>
              <a:rPr lang="en-US" sz="2800" dirty="0"/>
              <a:t> </a:t>
            </a:r>
            <a:r>
              <a:rPr lang="en-US" sz="2800" dirty="0" err="1"/>
              <a:t>agramyň</a:t>
            </a:r>
            <a:r>
              <a:rPr lang="en-US" sz="2800" dirty="0"/>
              <a:t> </a:t>
            </a:r>
            <a:r>
              <a:rPr lang="en-US" sz="2800" dirty="0" err="1"/>
              <a:t>örän</a:t>
            </a:r>
            <a:r>
              <a:rPr lang="en-US" sz="2800" dirty="0"/>
              <a:t> </a:t>
            </a:r>
            <a:r>
              <a:rPr lang="en-US" sz="2800" dirty="0" err="1"/>
              <a:t>çylşyrymly</a:t>
            </a:r>
            <a:r>
              <a:rPr lang="en-US" sz="2800" dirty="0"/>
              <a:t>, </a:t>
            </a:r>
            <a:r>
              <a:rPr lang="en-US" sz="2800" dirty="0" err="1"/>
              <a:t>köp</a:t>
            </a:r>
            <a:r>
              <a:rPr lang="en-US" sz="2800" dirty="0"/>
              <a:t> </a:t>
            </a:r>
            <a:r>
              <a:rPr lang="en-US" sz="2800" dirty="0" err="1"/>
              <a:t>dürli</a:t>
            </a:r>
            <a:r>
              <a:rPr lang="en-US" sz="2800" dirty="0"/>
              <a:t> </a:t>
            </a:r>
            <a:r>
              <a:rPr lang="en-US" sz="2800" dirty="0" err="1"/>
              <a:t>bolmagy</a:t>
            </a:r>
            <a:r>
              <a:rPr lang="en-US" sz="2800" dirty="0"/>
              <a:t>, </a:t>
            </a:r>
            <a:r>
              <a:rPr lang="en-US" sz="2800" dirty="0" err="1"/>
              <a:t>käbir</a:t>
            </a:r>
            <a:r>
              <a:rPr lang="en-US" sz="2800" dirty="0"/>
              <a:t> </a:t>
            </a:r>
            <a:r>
              <a:rPr lang="en-US" sz="2800" dirty="0" err="1"/>
              <a:t>ýagdaýlarda</a:t>
            </a:r>
            <a:r>
              <a:rPr lang="en-US" sz="2800" dirty="0"/>
              <a:t> </a:t>
            </a:r>
            <a:r>
              <a:rPr lang="en-US" sz="2800" dirty="0" err="1"/>
              <a:t>öňünden</a:t>
            </a:r>
            <a:r>
              <a:rPr lang="en-US" sz="2800" dirty="0"/>
              <a:t> </a:t>
            </a:r>
            <a:r>
              <a:rPr lang="en-US" sz="2800" dirty="0" err="1"/>
              <a:t>bilinmezligi</a:t>
            </a:r>
            <a:r>
              <a:rPr lang="en-US" sz="2800" dirty="0"/>
              <a:t> </a:t>
            </a:r>
            <a:r>
              <a:rPr lang="en-US" sz="2800" dirty="0" err="1"/>
              <a:t>netijesinde</a:t>
            </a:r>
            <a:r>
              <a:rPr lang="en-US" sz="2800" dirty="0"/>
              <a:t> </a:t>
            </a:r>
            <a:r>
              <a:rPr lang="en-US" sz="2800" dirty="0" err="1"/>
              <a:t>häzirki</a:t>
            </a:r>
            <a:r>
              <a:rPr lang="en-US" sz="2800" dirty="0"/>
              <a:t> </a:t>
            </a:r>
            <a:r>
              <a:rPr lang="en-US" sz="2800" dirty="0" err="1"/>
              <a:t>wagtda</a:t>
            </a:r>
            <a:r>
              <a:rPr lang="en-US" sz="2800" dirty="0"/>
              <a:t> </a:t>
            </a:r>
            <a:r>
              <a:rPr lang="en-US" sz="2800" dirty="0" err="1"/>
              <a:t>käbir</a:t>
            </a:r>
            <a:r>
              <a:rPr lang="en-US" sz="2800" dirty="0"/>
              <a:t> </a:t>
            </a:r>
            <a:r>
              <a:rPr lang="en-US" sz="2800" dirty="0" err="1"/>
              <a:t>sebitlerde</a:t>
            </a:r>
            <a:r>
              <a:rPr lang="en-US" sz="2800" dirty="0"/>
              <a:t> </a:t>
            </a:r>
            <a:r>
              <a:rPr lang="en-US" sz="2800" dirty="0" err="1"/>
              <a:t>ekologiki</a:t>
            </a:r>
            <a:r>
              <a:rPr lang="en-US" sz="2800" dirty="0"/>
              <a:t> </a:t>
            </a:r>
            <a:r>
              <a:rPr lang="en-US" sz="2800" dirty="0" err="1"/>
              <a:t>krizisleriň</a:t>
            </a:r>
            <a:r>
              <a:rPr lang="en-US" sz="2800" dirty="0"/>
              <a:t> </a:t>
            </a:r>
            <a:r>
              <a:rPr lang="en-US" sz="2800" dirty="0" err="1"/>
              <a:t>ýüze</a:t>
            </a:r>
            <a:r>
              <a:rPr lang="en-US" sz="2800" dirty="0"/>
              <a:t> </a:t>
            </a:r>
            <a:r>
              <a:rPr lang="en-US" sz="2800" dirty="0" err="1"/>
              <a:t>çykmagyna</a:t>
            </a:r>
            <a:r>
              <a:rPr lang="en-US" sz="2800" dirty="0"/>
              <a:t> </a:t>
            </a:r>
            <a:r>
              <a:rPr lang="en-US" sz="2800" dirty="0" err="1"/>
              <a:t>getirdi</a:t>
            </a:r>
            <a:r>
              <a:rPr lang="en-US" sz="2800" dirty="0" smtClean="0"/>
              <a:t>.</a:t>
            </a:r>
            <a:r>
              <a:rPr lang="en-US" sz="2800" dirty="0"/>
              <a:t> </a:t>
            </a:r>
            <a:r>
              <a:rPr lang="en-US" sz="2800" dirty="0" err="1"/>
              <a:t>Biosfera</a:t>
            </a:r>
            <a:r>
              <a:rPr lang="en-US" sz="2800" dirty="0"/>
              <a:t> </a:t>
            </a:r>
            <a:r>
              <a:rPr lang="en-US" sz="2800" dirty="0" err="1"/>
              <a:t>salynýan</a:t>
            </a:r>
            <a:r>
              <a:rPr lang="en-US" sz="2800" dirty="0"/>
              <a:t> </a:t>
            </a:r>
            <a:r>
              <a:rPr lang="en-US" sz="2800" dirty="0" err="1"/>
              <a:t>agramy</a:t>
            </a:r>
            <a:r>
              <a:rPr lang="en-US" sz="2800" dirty="0"/>
              <a:t> </a:t>
            </a:r>
            <a:r>
              <a:rPr lang="en-US" sz="2800" dirty="0" err="1"/>
              <a:t>hemmetaraplaýyn</a:t>
            </a:r>
            <a:r>
              <a:rPr lang="en-US" sz="2800" dirty="0"/>
              <a:t> </a:t>
            </a:r>
          </a:p>
          <a:p>
            <a:pPr algn="just"/>
            <a:r>
              <a:rPr lang="en-US" sz="2800" dirty="0" err="1" smtClean="0"/>
              <a:t>öwrenmek</a:t>
            </a:r>
            <a:r>
              <a:rPr lang="en-US" sz="2800" dirty="0" smtClean="0"/>
              <a:t> </a:t>
            </a:r>
            <a:r>
              <a:rPr lang="en-US" sz="2800" dirty="0"/>
              <a:t>– </a:t>
            </a:r>
            <a:r>
              <a:rPr lang="en-US" sz="2800" dirty="0" err="1"/>
              <a:t>onuň</a:t>
            </a:r>
            <a:r>
              <a:rPr lang="en-US" sz="2800" dirty="0"/>
              <a:t> </a:t>
            </a:r>
            <a:r>
              <a:rPr lang="en-US" sz="2800" dirty="0" err="1"/>
              <a:t>möçberini</a:t>
            </a:r>
            <a:r>
              <a:rPr lang="en-US" sz="2800" dirty="0"/>
              <a:t> </a:t>
            </a:r>
            <a:r>
              <a:rPr lang="en-US" sz="2800" dirty="0" err="1"/>
              <a:t>azaltmak</a:t>
            </a:r>
            <a:r>
              <a:rPr lang="en-US" sz="2800" dirty="0"/>
              <a:t> hem-de </a:t>
            </a:r>
            <a:r>
              <a:rPr lang="en-US" sz="2800" dirty="0" err="1"/>
              <a:t>ekologiki</a:t>
            </a:r>
            <a:r>
              <a:rPr lang="en-US" sz="2800" dirty="0"/>
              <a:t> </a:t>
            </a:r>
            <a:r>
              <a:rPr lang="en-US" sz="2800" dirty="0" err="1"/>
              <a:t>deňagramlylygy</a:t>
            </a:r>
            <a:r>
              <a:rPr lang="en-US" sz="2800" dirty="0"/>
              <a:t> </a:t>
            </a:r>
            <a:r>
              <a:rPr lang="en-US" sz="2800" dirty="0" err="1"/>
              <a:t>kadalaşdyrmak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zerurdyr</a:t>
            </a:r>
            <a:r>
              <a:rPr lang="en-US" sz="2800" dirty="0"/>
              <a:t>. </a:t>
            </a:r>
            <a:r>
              <a:rPr lang="en-US" sz="2800" dirty="0" err="1"/>
              <a:t>Şeýle</a:t>
            </a:r>
            <a:r>
              <a:rPr lang="en-US" sz="2800" dirty="0"/>
              <a:t> </a:t>
            </a:r>
            <a:r>
              <a:rPr lang="en-US" sz="2800" dirty="0" err="1"/>
              <a:t>edilende</a:t>
            </a:r>
            <a:r>
              <a:rPr lang="en-US" sz="2800" dirty="0"/>
              <a:t>, </a:t>
            </a:r>
            <a:r>
              <a:rPr lang="en-US" sz="2800" dirty="0" err="1"/>
              <a:t>döwletiň</a:t>
            </a:r>
            <a:r>
              <a:rPr lang="en-US" sz="2800" dirty="0"/>
              <a:t> </a:t>
            </a:r>
            <a:r>
              <a:rPr lang="en-US" sz="2800" dirty="0" err="1"/>
              <a:t>çäginde</a:t>
            </a:r>
            <a:r>
              <a:rPr lang="en-US" sz="2800" dirty="0"/>
              <a:t> </a:t>
            </a:r>
            <a:r>
              <a:rPr lang="en-US" sz="2800" dirty="0" err="1"/>
              <a:t>geçirilýän</a:t>
            </a:r>
            <a:r>
              <a:rPr lang="en-US" sz="2800" dirty="0"/>
              <a:t> </a:t>
            </a:r>
            <a:r>
              <a:rPr lang="en-US" sz="2800" dirty="0" err="1"/>
              <a:t>hojalyk</a:t>
            </a:r>
            <a:r>
              <a:rPr lang="en-US" sz="2800" dirty="0"/>
              <a:t> </a:t>
            </a:r>
            <a:r>
              <a:rPr lang="en-US" sz="2800" dirty="0" err="1"/>
              <a:t>işleriň</a:t>
            </a:r>
            <a:r>
              <a:rPr lang="en-US" sz="2800" dirty="0"/>
              <a:t> we </a:t>
            </a:r>
            <a:r>
              <a:rPr lang="en-US" sz="2800" dirty="0" err="1"/>
              <a:t>tehnogen</a:t>
            </a:r>
            <a:r>
              <a:rPr lang="en-US" sz="2800" dirty="0"/>
              <a:t> </a:t>
            </a:r>
            <a:r>
              <a:rPr lang="en-US" sz="2800" dirty="0" err="1"/>
              <a:t>täsirleriň</a:t>
            </a:r>
            <a:r>
              <a:rPr lang="en-US" sz="2800" dirty="0"/>
              <a:t> </a:t>
            </a:r>
            <a:r>
              <a:rPr lang="en-US" sz="2800" dirty="0" err="1"/>
              <a:t>tebigy</a:t>
            </a:r>
            <a:r>
              <a:rPr lang="en-US" sz="2800" dirty="0"/>
              <a:t> </a:t>
            </a:r>
            <a:r>
              <a:rPr lang="en-US" sz="2800" dirty="0" err="1"/>
              <a:t>gurşawa</a:t>
            </a:r>
            <a:r>
              <a:rPr lang="en-US" sz="2800" dirty="0"/>
              <a:t> </a:t>
            </a:r>
            <a:r>
              <a:rPr lang="en-US" sz="2800" dirty="0" err="1"/>
              <a:t>ýetirýän</a:t>
            </a:r>
            <a:r>
              <a:rPr lang="en-US" sz="2800" dirty="0"/>
              <a:t> </a:t>
            </a:r>
            <a:r>
              <a:rPr lang="en-US" sz="2800" dirty="0" err="1"/>
              <a:t>oňaýsyz</a:t>
            </a:r>
            <a:r>
              <a:rPr lang="en-US" sz="2800" dirty="0"/>
              <a:t> </a:t>
            </a:r>
            <a:r>
              <a:rPr lang="en-US" sz="2800" dirty="0" err="1"/>
              <a:t>täsirlerini</a:t>
            </a:r>
            <a:r>
              <a:rPr lang="en-US" sz="2800" dirty="0"/>
              <a:t> </a:t>
            </a:r>
            <a:r>
              <a:rPr lang="en-US" sz="2800" dirty="0" err="1"/>
              <a:t>kadalaşdyryp</a:t>
            </a:r>
            <a:r>
              <a:rPr lang="en-US" sz="2800" dirty="0"/>
              <a:t> </a:t>
            </a:r>
            <a:r>
              <a:rPr lang="en-US" sz="2800" dirty="0" err="1"/>
              <a:t>bolar</a:t>
            </a:r>
            <a:r>
              <a:rPr lang="en-US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9896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">
              <a:srgbClr val="00B05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42" y="325014"/>
            <a:ext cx="1121954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/>
              <a:t>Önümçilik</a:t>
            </a:r>
            <a:r>
              <a:rPr lang="en-US" sz="2800" dirty="0"/>
              <a:t> </a:t>
            </a:r>
            <a:r>
              <a:rPr lang="en-US" sz="2800" dirty="0" err="1"/>
              <a:t>kärhanalarynda</a:t>
            </a:r>
            <a:r>
              <a:rPr lang="en-US" sz="2800" dirty="0"/>
              <a:t> </a:t>
            </a:r>
            <a:r>
              <a:rPr lang="en-US" sz="2800" dirty="0" err="1"/>
              <a:t>ylmy-tehniki</a:t>
            </a:r>
            <a:r>
              <a:rPr lang="en-US" sz="2800" dirty="0"/>
              <a:t> </a:t>
            </a:r>
            <a:r>
              <a:rPr lang="en-US" sz="2800" dirty="0" err="1"/>
              <a:t>esasda</a:t>
            </a:r>
            <a:r>
              <a:rPr lang="en-US" sz="2800" dirty="0"/>
              <a:t> </a:t>
            </a:r>
            <a:r>
              <a:rPr lang="en-US" sz="2800" dirty="0" err="1"/>
              <a:t>täze</a:t>
            </a:r>
            <a:r>
              <a:rPr lang="en-US" sz="2800" dirty="0"/>
              <a:t> </a:t>
            </a:r>
            <a:r>
              <a:rPr lang="en-US" sz="2800" dirty="0" err="1"/>
              <a:t>tehnologiýalary</a:t>
            </a:r>
            <a:r>
              <a:rPr lang="en-US" sz="2800" dirty="0"/>
              <a:t> </a:t>
            </a:r>
            <a:r>
              <a:rPr lang="en-US" sz="2800" dirty="0" err="1"/>
              <a:t>ulanyp</a:t>
            </a:r>
            <a:r>
              <a:rPr lang="en-US" sz="2800" dirty="0"/>
              <a:t>, </a:t>
            </a:r>
            <a:r>
              <a:rPr lang="en-US" sz="2800" dirty="0" err="1"/>
              <a:t>az</a:t>
            </a:r>
            <a:r>
              <a:rPr lang="en-US" sz="2800" dirty="0"/>
              <a:t> </a:t>
            </a:r>
            <a:r>
              <a:rPr lang="en-US" sz="2800" dirty="0" err="1"/>
              <a:t>zyňyndyly</a:t>
            </a:r>
            <a:r>
              <a:rPr lang="en-US" sz="2800" dirty="0"/>
              <a:t> we </a:t>
            </a:r>
            <a:r>
              <a:rPr lang="en-US" sz="2800" dirty="0" err="1"/>
              <a:t>tebigata</a:t>
            </a:r>
            <a:r>
              <a:rPr lang="en-US" sz="2800" dirty="0"/>
              <a:t> </a:t>
            </a:r>
            <a:r>
              <a:rPr lang="en-US" sz="2800" dirty="0" err="1"/>
              <a:t>zyýansyz</a:t>
            </a:r>
            <a:r>
              <a:rPr lang="en-US" sz="2800" dirty="0"/>
              <a:t> </a:t>
            </a:r>
            <a:r>
              <a:rPr lang="en-US" sz="2800" dirty="0" err="1"/>
              <a:t>önümçilik</a:t>
            </a:r>
            <a:r>
              <a:rPr lang="en-US" sz="2800" dirty="0"/>
              <a:t> </a:t>
            </a:r>
            <a:r>
              <a:rPr lang="en-US" sz="2800" dirty="0" err="1"/>
              <a:t>ýola</a:t>
            </a:r>
            <a:r>
              <a:rPr lang="en-US" sz="2800" dirty="0"/>
              <a:t> </a:t>
            </a:r>
            <a:r>
              <a:rPr lang="en-US" sz="2800" dirty="0" err="1"/>
              <a:t>goýlar</a:t>
            </a:r>
            <a:r>
              <a:rPr lang="en-US" sz="2800" dirty="0"/>
              <a:t>. Bu </a:t>
            </a:r>
            <a:r>
              <a:rPr lang="en-US" sz="2800" dirty="0" err="1"/>
              <a:t>çäreler</a:t>
            </a:r>
            <a:r>
              <a:rPr lang="en-US" sz="2800" dirty="0"/>
              <a:t> her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döwletiň</a:t>
            </a:r>
            <a:r>
              <a:rPr lang="en-US" sz="2800" dirty="0"/>
              <a:t> </a:t>
            </a:r>
            <a:r>
              <a:rPr lang="en-US" sz="2800" dirty="0" err="1"/>
              <a:t>durmuş-ykdysady</a:t>
            </a:r>
            <a:r>
              <a:rPr lang="en-US" sz="2800" dirty="0"/>
              <a:t> </a:t>
            </a:r>
            <a:r>
              <a:rPr lang="en-US" sz="2800" dirty="0" err="1"/>
              <a:t>ýagdaýy</a:t>
            </a:r>
            <a:r>
              <a:rPr lang="en-US" sz="2800" dirty="0"/>
              <a:t> we </a:t>
            </a:r>
            <a:r>
              <a:rPr lang="en-US" sz="2800" dirty="0" err="1"/>
              <a:t>syýasy</a:t>
            </a:r>
            <a:r>
              <a:rPr lang="en-US" sz="2800" dirty="0"/>
              <a:t> </a:t>
            </a:r>
            <a:r>
              <a:rPr lang="en-US" sz="2800" dirty="0" err="1"/>
              <a:t>gurluşy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aýrylmaz</a:t>
            </a:r>
            <a:r>
              <a:rPr lang="en-US" sz="2800" dirty="0"/>
              <a:t> </a:t>
            </a:r>
            <a:r>
              <a:rPr lang="en-US" sz="2800" dirty="0" err="1"/>
              <a:t>baglanyşyklydyr</a:t>
            </a:r>
            <a:r>
              <a:rPr lang="en-US" sz="2800" dirty="0"/>
              <a:t>. </a:t>
            </a:r>
            <a:r>
              <a:rPr lang="en-US" sz="2800" dirty="0" err="1"/>
              <a:t>Häzirki</a:t>
            </a:r>
            <a:r>
              <a:rPr lang="en-US" sz="2800" dirty="0"/>
              <a:t> </a:t>
            </a:r>
            <a:r>
              <a:rPr lang="en-US" sz="2800" dirty="0" err="1"/>
              <a:t>wagtda</a:t>
            </a:r>
            <a:r>
              <a:rPr lang="en-US" sz="2800" dirty="0"/>
              <a:t> </a:t>
            </a:r>
            <a:r>
              <a:rPr lang="en-US" sz="2800" dirty="0" err="1"/>
              <a:t>ösen</a:t>
            </a:r>
            <a:r>
              <a:rPr lang="en-US" sz="2800" dirty="0"/>
              <a:t> </a:t>
            </a:r>
            <a:r>
              <a:rPr lang="en-US" sz="2800" dirty="0" err="1"/>
              <a:t>ýurtlarda</a:t>
            </a:r>
            <a:r>
              <a:rPr lang="en-US" sz="2800" dirty="0"/>
              <a:t> </a:t>
            </a:r>
            <a:r>
              <a:rPr lang="en-US" sz="2800" dirty="0" err="1"/>
              <a:t>daşky</a:t>
            </a:r>
            <a:r>
              <a:rPr lang="en-US" sz="2800" dirty="0"/>
              <a:t> </a:t>
            </a:r>
            <a:r>
              <a:rPr lang="en-US" sz="2800" dirty="0" err="1"/>
              <a:t>gurşawyň</a:t>
            </a:r>
            <a:r>
              <a:rPr lang="en-US" sz="2800" dirty="0"/>
              <a:t> </a:t>
            </a:r>
            <a:r>
              <a:rPr lang="en-US" sz="2800" dirty="0" err="1"/>
              <a:t>senagat</a:t>
            </a:r>
            <a:r>
              <a:rPr lang="en-US" sz="2800" dirty="0"/>
              <a:t> </a:t>
            </a:r>
            <a:r>
              <a:rPr lang="en-US" sz="2800" dirty="0" err="1"/>
              <a:t>taýdan</a:t>
            </a:r>
            <a:r>
              <a:rPr lang="en-US" sz="2800" dirty="0"/>
              <a:t> </a:t>
            </a:r>
            <a:r>
              <a:rPr lang="en-US" sz="2800" dirty="0" err="1"/>
              <a:t>hapalanmagynyň</a:t>
            </a:r>
            <a:r>
              <a:rPr lang="en-US" sz="2800" dirty="0"/>
              <a:t> </a:t>
            </a:r>
            <a:r>
              <a:rPr lang="en-US" sz="2800" dirty="0" err="1"/>
              <a:t>öňüni</a:t>
            </a:r>
            <a:r>
              <a:rPr lang="en-US" sz="2800" dirty="0"/>
              <a:t> </a:t>
            </a:r>
            <a:r>
              <a:rPr lang="en-US" sz="2800" dirty="0" err="1"/>
              <a:t>almak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köp</a:t>
            </a:r>
            <a:r>
              <a:rPr lang="en-US" sz="2800" dirty="0"/>
              <a:t> </a:t>
            </a:r>
            <a:r>
              <a:rPr lang="en-US" sz="2800" dirty="0" err="1"/>
              <a:t>serişdeler</a:t>
            </a:r>
            <a:r>
              <a:rPr lang="en-US" sz="2800" dirty="0"/>
              <a:t> </a:t>
            </a:r>
            <a:r>
              <a:rPr lang="en-US" sz="2800" dirty="0" err="1"/>
              <a:t>goýberilýär</a:t>
            </a:r>
            <a:r>
              <a:rPr lang="en-US" sz="2800" dirty="0"/>
              <a:t> we </a:t>
            </a:r>
            <a:r>
              <a:rPr lang="en-US" sz="2800" dirty="0" err="1"/>
              <a:t>köphalatda</a:t>
            </a:r>
            <a:r>
              <a:rPr lang="en-US" sz="2800" dirty="0"/>
              <a:t>, </a:t>
            </a:r>
            <a:r>
              <a:rPr lang="en-US" sz="2800" dirty="0" err="1"/>
              <a:t>oňat</a:t>
            </a:r>
            <a:r>
              <a:rPr lang="en-US" sz="2800" dirty="0"/>
              <a:t> </a:t>
            </a:r>
            <a:r>
              <a:rPr lang="en-US" sz="2800" dirty="0" err="1"/>
              <a:t>netijeler</a:t>
            </a:r>
            <a:r>
              <a:rPr lang="en-US" sz="2800" dirty="0"/>
              <a:t> hem </a:t>
            </a:r>
            <a:r>
              <a:rPr lang="en-US" sz="2800" dirty="0" err="1"/>
              <a:t>gazanylýar</a:t>
            </a:r>
            <a:r>
              <a:rPr lang="en-US" sz="2800" dirty="0"/>
              <a:t>. </a:t>
            </a:r>
          </a:p>
          <a:p>
            <a:pPr algn="just"/>
            <a:r>
              <a:rPr lang="en-US" sz="2800" dirty="0" err="1"/>
              <a:t>Soňky</a:t>
            </a:r>
            <a:r>
              <a:rPr lang="en-US" sz="2800" dirty="0"/>
              <a:t> </a:t>
            </a:r>
            <a:r>
              <a:rPr lang="en-US" sz="2800" dirty="0" err="1"/>
              <a:t>ýyllarda</a:t>
            </a:r>
            <a:r>
              <a:rPr lang="en-US" sz="2800" dirty="0"/>
              <a:t> </a:t>
            </a:r>
            <a:r>
              <a:rPr lang="en-US" sz="2800" dirty="0" err="1"/>
              <a:t>radioaktiw</a:t>
            </a:r>
            <a:r>
              <a:rPr lang="en-US" sz="2800" dirty="0"/>
              <a:t> </a:t>
            </a:r>
            <a:r>
              <a:rPr lang="en-US" sz="2800" dirty="0" err="1"/>
              <a:t>maddalar</a:t>
            </a:r>
            <a:r>
              <a:rPr lang="en-US" sz="2800" dirty="0"/>
              <a:t>, atom we </a:t>
            </a:r>
            <a:r>
              <a:rPr lang="en-US" sz="2800" dirty="0" err="1"/>
              <a:t>ýadro</a:t>
            </a:r>
            <a:r>
              <a:rPr lang="en-US" sz="2800" dirty="0"/>
              <a:t> </a:t>
            </a:r>
            <a:r>
              <a:rPr lang="en-US" sz="2800" dirty="0" err="1"/>
              <a:t>ýangyçlary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işleýän</a:t>
            </a:r>
            <a:r>
              <a:rPr lang="en-US" sz="2800" dirty="0"/>
              <a:t>, </a:t>
            </a:r>
            <a:r>
              <a:rPr lang="en-US" sz="2800" dirty="0" err="1"/>
              <a:t>olary</a:t>
            </a:r>
            <a:r>
              <a:rPr lang="en-US" sz="2800" dirty="0"/>
              <a:t> </a:t>
            </a:r>
            <a:r>
              <a:rPr lang="en-US" sz="2800" dirty="0" err="1"/>
              <a:t>öndürýän</a:t>
            </a:r>
            <a:r>
              <a:rPr lang="en-US" sz="2800" dirty="0"/>
              <a:t> hem-de </a:t>
            </a:r>
            <a:r>
              <a:rPr lang="en-US" sz="2800" dirty="0" err="1"/>
              <a:t>peýdalanýan</a:t>
            </a:r>
            <a:r>
              <a:rPr lang="en-US" sz="2800" dirty="0"/>
              <a:t> </a:t>
            </a:r>
            <a:r>
              <a:rPr lang="en-US" sz="2800" dirty="0" err="1"/>
              <a:t>kärhanalarda</a:t>
            </a:r>
            <a:r>
              <a:rPr lang="en-US" sz="2800" dirty="0"/>
              <a:t>, </a:t>
            </a:r>
            <a:r>
              <a:rPr lang="en-US" sz="2800" dirty="0" err="1"/>
              <a:t>olaryň</a:t>
            </a:r>
            <a:r>
              <a:rPr lang="en-US" sz="2800" dirty="0"/>
              <a:t> </a:t>
            </a:r>
            <a:r>
              <a:rPr lang="en-US" sz="2800" dirty="0" err="1"/>
              <a:t>zyýanly</a:t>
            </a:r>
            <a:r>
              <a:rPr lang="en-US" sz="2800" dirty="0"/>
              <a:t> </a:t>
            </a:r>
            <a:r>
              <a:rPr lang="en-US" sz="2800" dirty="0" err="1"/>
              <a:t>taraplaryna</a:t>
            </a:r>
            <a:r>
              <a:rPr lang="en-US" sz="2800" dirty="0"/>
              <a:t> </a:t>
            </a:r>
            <a:r>
              <a:rPr lang="en-US" sz="2800" dirty="0" err="1"/>
              <a:t>uly</a:t>
            </a:r>
            <a:r>
              <a:rPr lang="en-US" sz="2800" dirty="0"/>
              <a:t> </a:t>
            </a:r>
            <a:r>
              <a:rPr lang="en-US" sz="2800" dirty="0" err="1"/>
              <a:t>üns</a:t>
            </a:r>
            <a:r>
              <a:rPr lang="en-US" sz="2800" dirty="0"/>
              <a:t> </a:t>
            </a:r>
            <a:r>
              <a:rPr lang="en-US" sz="2800" dirty="0" err="1"/>
              <a:t>berilýär</a:t>
            </a:r>
            <a:r>
              <a:rPr lang="en-US" sz="2800" dirty="0"/>
              <a:t>. </a:t>
            </a:r>
            <a:r>
              <a:rPr lang="en-US" sz="2800" dirty="0" err="1"/>
              <a:t>Zerur</a:t>
            </a:r>
            <a:r>
              <a:rPr lang="en-US" sz="2800" dirty="0"/>
              <a:t> </a:t>
            </a:r>
            <a:r>
              <a:rPr lang="en-US" sz="2800" dirty="0" err="1"/>
              <a:t>bolan</a:t>
            </a:r>
            <a:r>
              <a:rPr lang="en-US" sz="2800" dirty="0"/>
              <a:t> </a:t>
            </a:r>
            <a:r>
              <a:rPr lang="en-US" sz="2800" dirty="0" err="1"/>
              <a:t>çäreleriň</a:t>
            </a:r>
            <a:r>
              <a:rPr lang="en-US" sz="2800" dirty="0"/>
              <a:t> </a:t>
            </a:r>
            <a:r>
              <a:rPr lang="en-US" sz="2800" dirty="0" err="1"/>
              <a:t>hemmesi</a:t>
            </a:r>
            <a:r>
              <a:rPr lang="en-US" sz="2800" dirty="0"/>
              <a:t> </a:t>
            </a:r>
            <a:r>
              <a:rPr lang="en-US" sz="2800" dirty="0" err="1"/>
              <a:t>ýerine</a:t>
            </a:r>
            <a:r>
              <a:rPr lang="en-US" sz="2800" dirty="0"/>
              <a:t> </a:t>
            </a:r>
            <a:r>
              <a:rPr lang="en-US" sz="2800" dirty="0" err="1"/>
              <a:t>ýetirilýänligi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şol</a:t>
            </a:r>
            <a:r>
              <a:rPr lang="en-US" sz="2800" dirty="0"/>
              <a:t> </a:t>
            </a:r>
            <a:r>
              <a:rPr lang="en-US" sz="2800" dirty="0" err="1"/>
              <a:t>kärhanalaryň</a:t>
            </a:r>
            <a:r>
              <a:rPr lang="en-US" sz="2800" dirty="0"/>
              <a:t> </a:t>
            </a:r>
            <a:r>
              <a:rPr lang="en-US" sz="2800" dirty="0" err="1"/>
              <a:t>atmosfera</a:t>
            </a:r>
            <a:r>
              <a:rPr lang="en-US" sz="2800" dirty="0"/>
              <a:t>, </a:t>
            </a:r>
            <a:r>
              <a:rPr lang="en-US" sz="2800" dirty="0" err="1"/>
              <a:t>litosfera</a:t>
            </a:r>
            <a:r>
              <a:rPr lang="en-US" sz="2800" dirty="0"/>
              <a:t> we </a:t>
            </a:r>
            <a:r>
              <a:rPr lang="en-US" sz="2800" dirty="0" err="1"/>
              <a:t>gidrosfera</a:t>
            </a:r>
            <a:r>
              <a:rPr lang="en-US" sz="2800" dirty="0"/>
              <a:t> </a:t>
            </a:r>
            <a:r>
              <a:rPr lang="en-US" sz="2800" dirty="0" err="1"/>
              <a:t>ýetirýän</a:t>
            </a:r>
            <a:r>
              <a:rPr lang="en-US" sz="2800" dirty="0"/>
              <a:t> </a:t>
            </a:r>
            <a:r>
              <a:rPr lang="en-US" sz="2800" dirty="0" err="1"/>
              <a:t>täsirleriniň</a:t>
            </a:r>
            <a:r>
              <a:rPr lang="en-US" sz="2800" dirty="0"/>
              <a:t> </a:t>
            </a:r>
            <a:r>
              <a:rPr lang="en-US" sz="2800" dirty="0" err="1"/>
              <a:t>öňi</a:t>
            </a:r>
            <a:r>
              <a:rPr lang="en-US" sz="2800" dirty="0"/>
              <a:t> </a:t>
            </a:r>
            <a:r>
              <a:rPr lang="en-US" sz="2800" dirty="0" err="1"/>
              <a:t>alynýar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1025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084" y="492542"/>
            <a:ext cx="1114697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Ýylylyk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elektrik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stansiýalarynyň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senagat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kärhanalarynyň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transport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ulgamlarynyň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bölüp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çykarýanlygy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sebäpli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“Eger-de, atom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ýadro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çeşmeleri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ýangyç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hökmünde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ygtybarly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atom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elektrik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stansiýalarynda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köpräk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ulanylsa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düzüminiň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bozulmagynyň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hem-de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hapalanmagynyň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belli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derejede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alnardy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” –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alymlaryň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köpüsi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ýazýar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Emma,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babatda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tehnologiýany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öňküden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gowulandyrmak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zerur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meseledir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Ýangyç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elektrik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stansiýalaryň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deregine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adaty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bolmadyk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energiýa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çeşmelerini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Günüň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ýeliň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daşgyn-gaýtgynyň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suwuň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durmuşda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ulanmaklyk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häzirki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günüň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wajyp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meselesidir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16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2" y="0"/>
            <a:ext cx="11333019" cy="65556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	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tk-TM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 onuň gurluşy</a:t>
            </a:r>
            <a:endParaRPr lang="en-US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just"/>
            <a:r>
              <a:rPr lang="en-US" sz="3200" b="1" dirty="0" smtClean="0">
                <a:ln/>
                <a:solidFill>
                  <a:schemeClr val="accent3"/>
                </a:solidFill>
              </a:rPr>
              <a:t>“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”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adalgasyny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ylma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ilkinji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bolup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1875-nji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ýylda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awstriýaly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geolog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E.Zýuss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(1831-1914ýý.)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tarapyndan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girizildi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Ol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ýüzüniň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ýukajyk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ýaşaýyş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örtügi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bardasy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diýip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kesgitleme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berýär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Ýöne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baradaky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ylmy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taglymaty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1926-njy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ýylda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görnükli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rus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alymy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akademik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W.I.Wernadskiý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(1864-1945ýý.)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döretdi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we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ösdürdi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grekçe</a:t>
            </a:r>
            <a:r>
              <a:rPr lang="ru-RU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bios-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janly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</a:p>
          <a:p>
            <a:pPr algn="just"/>
            <a:r>
              <a:rPr lang="en-US" sz="3200" b="1" dirty="0" err="1" smtClean="0">
                <a:ln/>
                <a:solidFill>
                  <a:schemeClr val="accent3"/>
                </a:solidFill>
              </a:rPr>
              <a:t>ýaşaýyş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sphaira-gabyk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şar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diýmegi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aşladýar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) –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bu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togalagynyň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janly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organizmleriň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ýaýran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ýaşaýan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we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olaryň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täsiri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netijesinde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üýtgäp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durýan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gatlagydyr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Diýmek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düzümine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diňe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janly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organizmler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degişli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bolman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eýsem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şolar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bilen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yzygiderli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alyş-çalşykda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gatnaşykda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bolýan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organiki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däl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jisimler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hem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degişlidir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</a:t>
            </a:r>
            <a:endParaRPr lang="ru-RU" sz="32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6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5029" y="815539"/>
            <a:ext cx="10043885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Günüň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ýeliň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daşgyn-gaýtgynlaryň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ýerasty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gyzgyn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geotermal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çeşmeleriň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energiýasyny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peýdalanmaklygy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ornaşdyrmak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häzirki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günüň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geljegiň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talabydyr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Tebigata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düşýän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antropogen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agramy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azaltmagyň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ýene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esasy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ugurlarynyň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energiýany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tygşytly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rejeli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peýdalanmak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üçin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energiýany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az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sarp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edýän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tehnikany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tehnologiýany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önümçilige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ornaşdyrmak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meselesidir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Käbir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halatlarda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hiç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hili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-da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önümçilik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zerurlygy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ýüze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çykmasa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-da,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ösümlikleriň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hem-de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haýwanlaryň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edilmeginiň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gyrylmagynyň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şaýady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bolýarys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47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4114" y="419970"/>
            <a:ext cx="1090022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Oba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hojalygynda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ekinlere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berýän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käbir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mör-möjekleri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etmek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maksady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jandarlaryň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bolmagyna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Zäherli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himiki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serişdeleriň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ulanylmagy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ýer-suw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önümleriniň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hilini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ýaramazlaşdyrýar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kanunlaryna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düşünmän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aýratynlyklaryny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bilmän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işleriň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biosferadaky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ýaşaýşa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özüniň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ýaramaz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ýetirýänligi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ikuçsyzdyr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çenli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(mineral-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çig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mallaryň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ýer-suw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ummasyz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bolçulygyna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esaslanan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antropogen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indi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diňe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akylly-başly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gatnaşygyň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aňly-düşünjeli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ylmy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bilimlere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esaslanan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hem-de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bolup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geçjek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özgerişleri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öňünden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çaklamak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meýilnamasy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geçirilmegini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talap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389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073" y="335846"/>
            <a:ext cx="1130530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deňagramlylygy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kadalaşdyrmak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salynýan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agramyň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azaldylmagy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hökmandyr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ilki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serişdeleri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has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tygşytly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peýdalanmaly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dikeldilmegini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hemmetaraplaýyn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ýola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goýmaly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Biosferada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deňagramlylygy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kadalaşdyrmak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durnuklaşdyrmak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çäreleri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aşakdaky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ugurlar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boýunça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amala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aşyrylmalydyr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:</a:t>
            </a:r>
          </a:p>
          <a:p>
            <a:pPr algn="just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ýaramaz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tehnogen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täsirleriň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çäklendirilmegi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energetiki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çykdajylaryň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azaldylmagy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Gurakçylyk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çölleşmek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hadysasynyň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öňüni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çäreleriniň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doly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durmuşa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geçirilmegi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Biosferanyň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rugsat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edilýän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kadadan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artyk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maddalar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hapalanmagynyň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öňüni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alýan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çäreleriň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gyssagly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geçirilmegi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haýwanat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dünýäsini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aýawly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peýdalanmak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ýagdaýynda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arkaly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deňagramlylygy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üpjün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etmeli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çig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mal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serişdelerini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örän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tygşytly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netijeli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peýdalanyp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gorap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dikeltmek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arkaly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geljekki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nesillerimize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häzirkisinden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has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gowy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ýagdaýda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galdyrmalydyr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648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7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6" y="545183"/>
            <a:ext cx="1171302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Ýerdäki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ähli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biogeosenozlaryň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jemi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biosferany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düzýär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Şeýlelikde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biosferanyň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elementar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(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kiçi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birligi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biogeosenozlardyr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  <a:p>
            <a:pPr algn="just"/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Biosferanyň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düzümine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örän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gadymy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bakteriýalardan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başlap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adama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çenli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ähli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organizmler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degişlidir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janly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we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jansyz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düzüm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böleklerden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durýar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Saýýarymyzda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ýaşaýan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ähli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janly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organizmleriň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toparlary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(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ösümlikler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haýwanlar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bakteriýalar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kömelekler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biosferanyň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janly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bölegini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düzýär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Janly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organizmler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esasan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Ýeriň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gaz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suwuk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we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gaty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gatlaklarynda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ýerleşýär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deňiz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derejesinden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20-25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kilometr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beýiklige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ýagny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ozonosfera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gatlagyna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çenli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litosferanyň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takmynan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3-5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kilometr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çuňlukdaky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bölegini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we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tutuş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gidrosferany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öz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içine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alýar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604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2060"/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57" y="395853"/>
            <a:ext cx="115098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ýokarky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çäginde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amatsyz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şertlere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çydamlylygy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ýokary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bolan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bakteriýalaryň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kömelekleriň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sporalary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duşýan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bolsa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onuň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aşaky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çäginde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ýagny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dünýä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ummanynyň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çuň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çöketliklerinde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litosferanyň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nebite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baý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bolan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ýerlerinde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anaerob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bakteriýalar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ýaşaýar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jansyz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(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abiotik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)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düzüm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böleklerine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atmosferanyň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gidrosferanyň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litosferanyň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madda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energiýa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alyş-çalşygyna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gatnaşýan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bölekleri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girýär</a:t>
            </a:r>
            <a:r>
              <a:rPr lang="en-US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endParaRPr lang="ru-RU" b="1" dirty="0">
              <a:ln w="13462">
                <a:solidFill>
                  <a:srgbClr val="00B050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523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203484"/>
            <a:ext cx="1146628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Tehnosfera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we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noosfera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düşünjeleri</a:t>
            </a:r>
            <a:endParaRPr lang="en-US" sz="32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Häzirki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wagtda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adamzat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durmuşyny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onuň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ýaşaýşyny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tehnikasyz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göz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öňüne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getirmek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asla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mümkin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däl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Ylmy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tehniki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ösüşiň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netijesinde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dürli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görnüşli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hem-de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çylşyrymly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gurallardyr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mehanizmler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maşynlar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adamyň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gündelik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durmuşynda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giňden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ulanylýar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Eger,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şol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ulanylýan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tehniki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serişdeleri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biz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özbaşdak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sfera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hökmünde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aňly-düşünjeli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peýdalanmasak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olar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biziň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ýaşaýşymyz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üçin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belli-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derejede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howply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bolup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durýar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Ýagny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Ýeriň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üstünde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astynda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hem-de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asmanda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hereket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edýän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adamlar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tarapyndan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ulanylýan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peýdalanylýan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tehniki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serişdelerdir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mehanizmleri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hasaba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alsak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olaryň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sany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birnäçe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milliarda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ýeter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endParaRPr lang="ru-RU" sz="3200" dirty="0">
              <a:ln w="0">
                <a:solidFill>
                  <a:srgbClr val="C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1200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972" y="385526"/>
            <a:ext cx="1124857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Saýýarymyzdaky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adamzadyň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ýaşaýşynyň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dowam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etmeginde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haýwanat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dünýäsi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orny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eýeleýär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Emma,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häzirki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zaman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tehnikasynyň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tehnologiýasynyň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durmuşda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ulanylýan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ýerlerinde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goramak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meseleleri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göz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öňünde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tutulmadyk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ýagdaýynda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daşky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gurşawa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ýaramaz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edýärler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Emma,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tehniki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täsirler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hadysalary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ösüşi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kadalaşdyrman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eýsem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hadysany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belli-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derejede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üýtgedýär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Şonuň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tehnikalary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akademik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W.I.Wernadskiý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özbaşdak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sfera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ýagny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“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tehnosfera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”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diýip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öwrenmeklige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peýdasyna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zyýanyna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göz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ýetirmeklige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ýetdi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diýip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belleýär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7776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0571" y="553054"/>
            <a:ext cx="1110342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Adamlar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tehnikalary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senagatda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oba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hojalygynda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giňden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ulanmak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ýüzünde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özleriniň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durmuş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şertlerini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amatly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bolar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edip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üýtgedýärler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Emma,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şol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özünde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tehnikalaryň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mehanizmleriň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işlemegi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netijesinde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düzüminiň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geologiki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himiki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biologiki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prosesleriň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geçiş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kanunalaýyklyklary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bozulýar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Adamyň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hojalyk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daşky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gurşawa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şertlerine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güýçli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ekoulgamyň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has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çylşyrymlaşmagyna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üýtgemegine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hem-de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bozulmagyna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6859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727" y="349286"/>
            <a:ext cx="105848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Tehnosferanyň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“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noosfera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”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elter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Akademik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W.I.Wernadskiniň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ýazmagyna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görä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noosfera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–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biosferanyň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ösüşinde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täze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basgançak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hasaplanýar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Adamzat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jemgyýeti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biosferanyň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üstünden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höküm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sürmän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özüniň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ylmy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tehniki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tebigata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zyýan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ýetirmän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eýsem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oňa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ýardam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derdine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şypa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tapyp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tebigatyň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kanunalaýyklaryna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doly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düşünip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we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göz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ýetirip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hadysalaryň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geçişini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kadalaşdyryp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onuň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ylalaşykly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ýaşamalydyr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Eger,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adamzat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jemgyýeti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biosferanyň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kanunlaryny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çuňňur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öwrenip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ylmy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taýdan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doly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düşünip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oňa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aňly-düşünjeleri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akylly-paýhasly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gözegçilik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onuň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ylalaşykly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ýaşamagy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başarsa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onda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hiç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haçan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ekologik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elhençliklere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duçar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bolmaz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endParaRPr lang="ru-RU" sz="2800" b="1" spc="50" dirty="0">
              <a:ln w="0">
                <a:solidFill>
                  <a:schemeClr val="tx1"/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4004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310" y="363279"/>
            <a:ext cx="1100050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	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Tebigy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baýlyklar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barada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umumy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düşünje</a:t>
            </a:r>
            <a:endParaRPr lang="en-US" sz="28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Adamyň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ýaşaýyş-durmuşynda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maddy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ruhy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isleglerini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kanagatlandyrmakda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gurşawyň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ähli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zatlaryna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diýilýär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şertli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ýagdaýda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tükenmeýän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bölünýär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hem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gezeginde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dikeldip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dikeldip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bolmaýan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bölünýär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Dikeldip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bolmaýan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ýerasty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</a:p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gazylma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degişlidir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peýdalanylýan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derejesinden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millionlap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esse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haýal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dikelýärler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Şonuň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üçin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hem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dikeldip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bolmaýar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mineral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rejeli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peýdalanmak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tygşytly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ulanmak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gazylyp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en-US" sz="28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alynýan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ýerlerine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zyýan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ýetirmezlik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zerurdyr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  <a:endParaRPr 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6942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10.xml><?xml version="1.0" encoding="utf-8"?>
<a:theme xmlns:a="http://schemas.openxmlformats.org/drawingml/2006/main" name="3_Аспект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5.xml><?xml version="1.0" encoding="utf-8"?>
<a:theme xmlns:a="http://schemas.openxmlformats.org/drawingml/2006/main" name="2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6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7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8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9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108</TotalTime>
  <Words>1216</Words>
  <Application>Microsoft Office PowerPoint</Application>
  <PresentationFormat>Широкоэкранный</PresentationFormat>
  <Paragraphs>55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22</vt:i4>
      </vt:variant>
    </vt:vector>
  </HeadingPairs>
  <TitlesOfParts>
    <vt:vector size="41" baseType="lpstr">
      <vt:lpstr>Arial</vt:lpstr>
      <vt:lpstr>Calibri</vt:lpstr>
      <vt:lpstr>Calibri Light</vt:lpstr>
      <vt:lpstr>Century Gothic</vt:lpstr>
      <vt:lpstr>Garamond</vt:lpstr>
      <vt:lpstr>Trebuchet MS</vt:lpstr>
      <vt:lpstr>Tw Cen MT</vt:lpstr>
      <vt:lpstr>Tw Cen MT Condensed</vt:lpstr>
      <vt:lpstr>Wingdings 3</vt:lpstr>
      <vt:lpstr>Интеграл</vt:lpstr>
      <vt:lpstr>Ретро</vt:lpstr>
      <vt:lpstr>Аспект</vt:lpstr>
      <vt:lpstr>1_Аспект</vt:lpstr>
      <vt:lpstr>2_Аспект</vt:lpstr>
      <vt:lpstr>Сектор</vt:lpstr>
      <vt:lpstr>Ион</vt:lpstr>
      <vt:lpstr>Легкий дым</vt:lpstr>
      <vt:lpstr>Натуральные материалы</vt:lpstr>
      <vt:lpstr>3_Аспект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2019-10-09T17:11:19Z</dcterms:created>
  <dcterms:modified xsi:type="dcterms:W3CDTF">2019-12-03T18:53:21Z</dcterms:modified>
</cp:coreProperties>
</file>