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909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8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94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61" y="0"/>
            <a:ext cx="8640960" cy="70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587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57" y="188640"/>
            <a:ext cx="8784975" cy="680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00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1604963"/>
            <a:ext cx="5940425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330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090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23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01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2260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2020-11-30T06:02:54Z</dcterms:created>
  <dcterms:modified xsi:type="dcterms:W3CDTF">2020-11-30T06:19:19Z</dcterms:modified>
</cp:coreProperties>
</file>