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1300"/>
            <a:ext cx="10680700" cy="707055"/>
          </a:xfrm>
        </p:spPr>
        <p:txBody>
          <a:bodyPr>
            <a:noAutofit/>
          </a:bodyPr>
          <a:lstStyle/>
          <a:p>
            <a:pPr algn="ctr"/>
            <a:r>
              <a:rPr lang="tk-TM" sz="4400" b="1" dirty="0" smtClean="0">
                <a:cs typeface="Andalus" panose="02020603050405020304" pitchFamily="18" charset="-78"/>
              </a:rPr>
              <a:t>Egri</a:t>
            </a:r>
            <a:r>
              <a:rPr lang="en-US" sz="4400" b="1" dirty="0" smtClean="0">
                <a:cs typeface="Andalus" panose="02020603050405020304" pitchFamily="18" charset="-78"/>
              </a:rPr>
              <a:t> </a:t>
            </a:r>
            <a:r>
              <a:rPr lang="tk-TM" sz="4400" b="1" dirty="0" smtClean="0">
                <a:cs typeface="Andalus" panose="02020603050405020304" pitchFamily="18" charset="-78"/>
              </a:rPr>
              <a:t>üstleriň tekilikler bilen kesişmekleri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35100" y="1545255"/>
            <a:ext cx="9347200" cy="4499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   </a:t>
            </a:r>
            <a:r>
              <a:rPr lang="tk-TM" sz="3200" b="1" dirty="0" smtClean="0"/>
              <a:t>Egri </a:t>
            </a:r>
            <a:r>
              <a:rPr lang="tk-TM" sz="3200" b="1" dirty="0" smtClean="0"/>
              <a:t>ü</a:t>
            </a:r>
            <a:r>
              <a:rPr lang="tk-TM" sz="3200" b="1" dirty="0" smtClean="0"/>
              <a:t>stleriň </a:t>
            </a:r>
            <a:r>
              <a:rPr lang="tk-TM" sz="3200" b="1" dirty="0"/>
              <a:t>umumy </a:t>
            </a:r>
            <a:r>
              <a:rPr lang="tk-TM" sz="3200" b="1" dirty="0" smtClean="0"/>
              <a:t>ýagdaýdaky </a:t>
            </a:r>
            <a:r>
              <a:rPr lang="tk-TM" sz="3200" b="1" dirty="0"/>
              <a:t>tekizlik </a:t>
            </a:r>
            <a:r>
              <a:rPr lang="tk-TM" sz="3200" b="1" dirty="0" smtClean="0"/>
              <a:t>bilen</a:t>
            </a:r>
            <a:r>
              <a:rPr lang="en-US" sz="3200" b="1" dirty="0" smtClean="0"/>
              <a:t> </a:t>
            </a:r>
            <a:r>
              <a:rPr lang="tk-TM" sz="3200" b="1" dirty="0" smtClean="0"/>
              <a:t>kesişmekleri.</a:t>
            </a:r>
            <a:r>
              <a:rPr lang="en-US" sz="3200" dirty="0"/>
              <a:t> </a:t>
            </a:r>
            <a:r>
              <a:rPr lang="tk-TM" sz="3200" dirty="0" smtClean="0"/>
              <a:t>Eger-de </a:t>
            </a:r>
            <a:r>
              <a:rPr lang="tk-TM" sz="3200" dirty="0"/>
              <a:t>egri </a:t>
            </a:r>
            <a:r>
              <a:rPr lang="tk-TM" sz="3200" dirty="0"/>
              <a:t>ü</a:t>
            </a:r>
            <a:r>
              <a:rPr lang="tk-TM" sz="3200" dirty="0" smtClean="0"/>
              <a:t>st </a:t>
            </a:r>
            <a:r>
              <a:rPr lang="tk-TM" sz="3200" dirty="0"/>
              <a:t>ç</a:t>
            </a:r>
            <a:r>
              <a:rPr lang="tk-TM" sz="3200" dirty="0" smtClean="0"/>
              <a:t>yzykly üst </a:t>
            </a:r>
            <a:r>
              <a:rPr lang="tk-TM" sz="3200" dirty="0"/>
              <a:t>bolsa, </a:t>
            </a:r>
            <a:r>
              <a:rPr lang="tk-TM" sz="3200" dirty="0" smtClean="0"/>
              <a:t>ýagny göni </a:t>
            </a:r>
            <a:r>
              <a:rPr lang="tk-TM" sz="3200" dirty="0" smtClean="0"/>
              <a:t>ç</a:t>
            </a:r>
            <a:r>
              <a:rPr lang="tk-TM" sz="3200" dirty="0" smtClean="0"/>
              <a:t>yzygyň</a:t>
            </a:r>
            <a:r>
              <a:rPr lang="en-US" sz="3200" dirty="0" smtClean="0"/>
              <a:t> </a:t>
            </a:r>
            <a:r>
              <a:rPr lang="tk-TM" sz="3200" dirty="0" smtClean="0"/>
              <a:t>hereket etmeginde</a:t>
            </a:r>
            <a:r>
              <a:rPr lang="en-US" sz="3200" dirty="0" smtClean="0"/>
              <a:t> </a:t>
            </a:r>
            <a:r>
              <a:rPr lang="tk-TM" sz="3200" dirty="0" smtClean="0"/>
              <a:t>emele </a:t>
            </a:r>
            <a:r>
              <a:rPr lang="tk-TM" sz="3200" dirty="0"/>
              <a:t>gelen </a:t>
            </a:r>
            <a:r>
              <a:rPr lang="tk-TM" sz="3200" dirty="0"/>
              <a:t>ü</a:t>
            </a:r>
            <a:r>
              <a:rPr lang="tk-TM" sz="3200" dirty="0" smtClean="0"/>
              <a:t>st </a:t>
            </a:r>
            <a:r>
              <a:rPr lang="tk-TM" sz="3200" dirty="0"/>
              <a:t>bolsa, </a:t>
            </a:r>
            <a:r>
              <a:rPr lang="tk-TM" sz="3200" dirty="0" smtClean="0"/>
              <a:t>onda</a:t>
            </a:r>
            <a:r>
              <a:rPr lang="en-US" sz="3200" dirty="0" smtClean="0"/>
              <a:t> </a:t>
            </a:r>
            <a:r>
              <a:rPr lang="tk-TM" sz="3200" dirty="0" smtClean="0"/>
              <a:t>onun </a:t>
            </a:r>
            <a:r>
              <a:rPr lang="tk-TM" sz="3200" dirty="0"/>
              <a:t>tekizlik bilen kesisme </a:t>
            </a:r>
            <a:r>
              <a:rPr lang="tk-TM" sz="3200" dirty="0"/>
              <a:t>ç</a:t>
            </a:r>
            <a:r>
              <a:rPr lang="tk-TM" sz="3200" dirty="0" smtClean="0"/>
              <a:t>yzygyny</a:t>
            </a:r>
            <a:r>
              <a:rPr lang="en-US" sz="3200" dirty="0" smtClean="0"/>
              <a:t> </a:t>
            </a:r>
            <a:r>
              <a:rPr lang="tk-TM" sz="3200" dirty="0" smtClean="0"/>
              <a:t>tapmaklyk</a:t>
            </a:r>
            <a:r>
              <a:rPr lang="en-US" sz="3200" dirty="0" smtClean="0"/>
              <a:t> </a:t>
            </a:r>
            <a:r>
              <a:rPr lang="tk-TM" sz="3200" dirty="0" smtClean="0"/>
              <a:t>köpgranlyklaryň </a:t>
            </a:r>
            <a:r>
              <a:rPr lang="tk-TM" sz="3200" dirty="0"/>
              <a:t>tekizlik bilen </a:t>
            </a:r>
            <a:r>
              <a:rPr lang="tk-TM" sz="3200" dirty="0" smtClean="0"/>
              <a:t>kesişme </a:t>
            </a:r>
            <a:r>
              <a:rPr lang="tk-TM" sz="3200" dirty="0"/>
              <a:t>ç</a:t>
            </a:r>
            <a:r>
              <a:rPr lang="tk-TM" sz="3200" dirty="0" smtClean="0"/>
              <a:t>yzyklaryny</a:t>
            </a:r>
            <a:r>
              <a:rPr lang="en-US" sz="3200" dirty="0" smtClean="0"/>
              <a:t> </a:t>
            </a:r>
            <a:r>
              <a:rPr lang="tk-TM" sz="3200" dirty="0" smtClean="0"/>
              <a:t>tapmaklyga</a:t>
            </a:r>
            <a:r>
              <a:rPr lang="en-US" sz="3200" dirty="0"/>
              <a:t> </a:t>
            </a:r>
            <a:r>
              <a:rPr lang="tk-TM" sz="3200" dirty="0" smtClean="0"/>
              <a:t>meňzeşdir</a:t>
            </a:r>
            <a:r>
              <a:rPr lang="tk-TM" sz="3200" dirty="0"/>
              <a:t>, </a:t>
            </a:r>
            <a:r>
              <a:rPr lang="tk-TM" sz="3200" dirty="0" smtClean="0"/>
              <a:t>sebäbi olaryň emelegetirijilerine</a:t>
            </a:r>
            <a:r>
              <a:rPr lang="en-US" sz="3200" dirty="0" smtClean="0"/>
              <a:t> </a:t>
            </a:r>
            <a:r>
              <a:rPr lang="tk-TM" sz="3200" dirty="0" smtClean="0"/>
              <a:t>köpgranlygyň gapyrgalary</a:t>
            </a:r>
            <a:r>
              <a:rPr lang="en-US" sz="3200" dirty="0" smtClean="0"/>
              <a:t> </a:t>
            </a:r>
            <a:r>
              <a:rPr lang="tk-TM" sz="3200" dirty="0" smtClean="0"/>
              <a:t>hökmünde </a:t>
            </a:r>
            <a:r>
              <a:rPr lang="tk-TM" sz="3200" dirty="0"/>
              <a:t>garamak bolar. 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103" y="0"/>
            <a:ext cx="6157897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18662"/>
            <a:ext cx="6558000" cy="6420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b="1" dirty="0" smtClean="0"/>
              <a:t>Silindriň </a:t>
            </a:r>
            <a:r>
              <a:rPr lang="tk-TM" sz="2400" b="1" dirty="0"/>
              <a:t>tekizlik bilen </a:t>
            </a:r>
            <a:r>
              <a:rPr lang="tk-TM" sz="2400" b="1" dirty="0" smtClean="0"/>
              <a:t>kesişmegi</a:t>
            </a:r>
            <a:r>
              <a:rPr lang="tk-TM" sz="2400" b="1" dirty="0"/>
              <a:t>. </a:t>
            </a:r>
            <a:r>
              <a:rPr lang="tk-TM" sz="2400" dirty="0"/>
              <a:t>Kesiji </a:t>
            </a:r>
            <a:r>
              <a:rPr lang="tk-TM" sz="2400" dirty="0" smtClean="0"/>
              <a:t>tekizligiň </a:t>
            </a:r>
            <a:r>
              <a:rPr lang="tk-TM" sz="2400" dirty="0"/>
              <a:t>we </a:t>
            </a:r>
            <a:r>
              <a:rPr lang="tk-TM" sz="2400" dirty="0" smtClean="0"/>
              <a:t>silindriň</a:t>
            </a:r>
            <a:r>
              <a:rPr lang="tk-TM" sz="2400" dirty="0"/>
              <a:t> </a:t>
            </a:r>
            <a:r>
              <a:rPr lang="tk-TM" sz="2400" dirty="0" smtClean="0"/>
              <a:t>özara ýerleşişlerine göra kesişme çyzykda aşakdaky </a:t>
            </a:r>
            <a:r>
              <a:rPr lang="tk-TM" sz="2400" dirty="0"/>
              <a:t>ç</a:t>
            </a:r>
            <a:r>
              <a:rPr lang="tk-TM" sz="2400" dirty="0" smtClean="0"/>
              <a:t>yzyklar </a:t>
            </a:r>
            <a:r>
              <a:rPr lang="tk-TM" sz="2400" dirty="0"/>
              <a:t>emele </a:t>
            </a:r>
            <a:r>
              <a:rPr lang="tk-TM" sz="2400" dirty="0" smtClean="0"/>
              <a:t>gelip biler</a:t>
            </a:r>
            <a:r>
              <a:rPr lang="tk-TM" sz="2400" dirty="0"/>
              <a:t>. Eger silindr </a:t>
            </a:r>
            <a:r>
              <a:rPr lang="tk-TM" sz="2400" dirty="0" smtClean="0"/>
              <a:t>aýlanma silindr bolsa</a:t>
            </a:r>
            <a:r>
              <a:rPr lang="tk-TM" sz="2400" dirty="0"/>
              <a:t>, onda </a:t>
            </a:r>
            <a:r>
              <a:rPr lang="tk-TM" sz="2400" dirty="0" smtClean="0"/>
              <a:t>şeýle silindriň gapdal üsti</a:t>
            </a:r>
            <a:r>
              <a:rPr lang="tk-TM" sz="2400" dirty="0"/>
              <a:t>:</a:t>
            </a:r>
            <a:br>
              <a:rPr lang="tk-TM" sz="2400" dirty="0"/>
            </a:br>
            <a:r>
              <a:rPr lang="tk-TM" sz="2400" dirty="0"/>
              <a:t>— </a:t>
            </a:r>
            <a:r>
              <a:rPr lang="tk-TM" sz="2400" dirty="0" smtClean="0"/>
              <a:t>özüniň </a:t>
            </a:r>
            <a:r>
              <a:rPr lang="tk-TM" sz="2400" dirty="0"/>
              <a:t>okuna </a:t>
            </a:r>
            <a:r>
              <a:rPr lang="tk-TM" sz="2400" dirty="0" smtClean="0"/>
              <a:t>perpendikulýar bolan </a:t>
            </a:r>
            <a:r>
              <a:rPr lang="tk-TM" sz="2400" dirty="0"/>
              <a:t>tekizlik bilen </a:t>
            </a:r>
            <a:r>
              <a:rPr lang="tk-TM" sz="2400" b="1" dirty="0" smtClean="0"/>
              <a:t>töwerek </a:t>
            </a:r>
            <a:r>
              <a:rPr lang="tk-TM" sz="2400" dirty="0" smtClean="0"/>
              <a:t>boýunça</a:t>
            </a:r>
            <a:r>
              <a:rPr lang="tk-TM" sz="2400" dirty="0"/>
              <a:t>;</a:t>
            </a:r>
            <a:br>
              <a:rPr lang="tk-TM" sz="2400" dirty="0"/>
            </a:br>
            <a:r>
              <a:rPr lang="tk-TM" sz="2400" dirty="0"/>
              <a:t>— </a:t>
            </a:r>
            <a:r>
              <a:rPr lang="tk-TM" sz="2400" dirty="0" smtClean="0"/>
              <a:t>özüniň </a:t>
            </a:r>
            <a:r>
              <a:rPr lang="tk-TM" sz="2400" dirty="0"/>
              <a:t>okuna parallel </a:t>
            </a:r>
            <a:r>
              <a:rPr lang="tk-TM" sz="2400" dirty="0" smtClean="0"/>
              <a:t>bolan tekizlik </a:t>
            </a:r>
            <a:r>
              <a:rPr lang="tk-TM" sz="2400" dirty="0"/>
              <a:t>bilen </a:t>
            </a:r>
            <a:r>
              <a:rPr lang="tk-TM" sz="2400" b="1" dirty="0"/>
              <a:t>emelegetirjiler </a:t>
            </a:r>
            <a:r>
              <a:rPr lang="tk-TM" sz="2400" dirty="0"/>
              <a:t>(</a:t>
            </a:r>
            <a:r>
              <a:rPr lang="tk-TM" sz="2400" dirty="0" smtClean="0"/>
              <a:t>tekizlik silindre galtaşanda </a:t>
            </a:r>
            <a:r>
              <a:rPr lang="tk-TM" sz="2400" dirty="0"/>
              <a:t>— </a:t>
            </a:r>
            <a:r>
              <a:rPr lang="tk-TM" sz="2400" dirty="0" smtClean="0"/>
              <a:t>bir emelegetiriji</a:t>
            </a:r>
            <a:r>
              <a:rPr lang="tk-TM" sz="2400" dirty="0"/>
              <a:t>, esasyny kesende — </a:t>
            </a:r>
            <a:r>
              <a:rPr lang="tk-TM" sz="2400" dirty="0" smtClean="0"/>
              <a:t>iki emelegetiriji, esasyndan daşlykda geçse-hyýaly emelegetiriji) boýunça</a:t>
            </a:r>
            <a:r>
              <a:rPr lang="tk-TM" sz="2400" dirty="0"/>
              <a:t>;</a:t>
            </a:r>
            <a:br>
              <a:rPr lang="tk-TM" sz="2400" dirty="0"/>
            </a:br>
            <a:r>
              <a:rPr lang="tk-TM" sz="2400" dirty="0"/>
              <a:t>— galan </a:t>
            </a:r>
            <a:r>
              <a:rPr lang="tk-TM" sz="2400" dirty="0" smtClean="0"/>
              <a:t>ýagdaýlarda </a:t>
            </a:r>
            <a:r>
              <a:rPr lang="tk-TM" sz="2400" dirty="0"/>
              <a:t>bolsa </a:t>
            </a:r>
            <a:r>
              <a:rPr lang="tk-TM" sz="2400" b="1" dirty="0" smtClean="0"/>
              <a:t>ellips </a:t>
            </a:r>
            <a:r>
              <a:rPr lang="tk-TM" sz="2400" dirty="0" smtClean="0"/>
              <a:t>boýunça kesişerler</a:t>
            </a:r>
            <a:r>
              <a:rPr lang="tk-TM" sz="2400" dirty="0"/>
              <a:t>. </a:t>
            </a:r>
            <a:r>
              <a:rPr lang="tk-TM" sz="2400" dirty="0" smtClean="0"/>
              <a:t>Ellipsiň emele gelşi </a:t>
            </a:r>
            <a:r>
              <a:rPr lang="tk-TM" sz="2400" dirty="0"/>
              <a:t>subut edilendir, </a:t>
            </a:r>
            <a:r>
              <a:rPr lang="tk-TM" sz="2400" dirty="0" smtClean="0"/>
              <a:t>galanlary subutsyz aýdyňdyr.</a:t>
            </a:r>
            <a:endParaRPr lang="tk-TM" sz="36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8700" y="889000"/>
            <a:ext cx="7844345" cy="5854700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55396" y="108072"/>
            <a:ext cx="10112704" cy="1163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b="1" dirty="0" smtClean="0"/>
              <a:t>Konusyn </a:t>
            </a:r>
            <a:r>
              <a:rPr lang="tk-TM" sz="2400" b="1" dirty="0"/>
              <a:t>tekizlik bilen kesijmegi. </a:t>
            </a:r>
            <a:r>
              <a:rPr lang="tk-TM" sz="2400" dirty="0"/>
              <a:t>Kesiji tekizligin we </a:t>
            </a:r>
            <a:r>
              <a:rPr lang="tk-TM" sz="2400" dirty="0" smtClean="0"/>
              <a:t>tegelek konusyn </a:t>
            </a:r>
            <a:r>
              <a:rPr lang="tk-TM" sz="2400" dirty="0"/>
              <a:t>ozara yerlejijlerine gora kesikde </a:t>
            </a:r>
            <a:r>
              <a:rPr lang="tk-TM" sz="2400" dirty="0" smtClean="0"/>
              <a:t>ajakdaky gyzyklar emele gelip </a:t>
            </a:r>
            <a:r>
              <a:rPr lang="tk-TM" sz="2400" dirty="0" smtClean="0"/>
              <a:t>biler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50" y="0"/>
            <a:ext cx="511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0"/>
            <a:ext cx="5778710" cy="6896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000" y="694179"/>
            <a:ext cx="528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200" b="1" dirty="0" smtClean="0"/>
              <a:t>Ş</a:t>
            </a:r>
            <a:r>
              <a:rPr lang="tk-TM" sz="3200" b="1" dirty="0" smtClean="0"/>
              <a:t>aryň </a:t>
            </a:r>
            <a:r>
              <a:rPr lang="tk-TM" sz="3200" b="1" dirty="0"/>
              <a:t>tekizlik bilen </a:t>
            </a:r>
            <a:r>
              <a:rPr lang="tk-TM" sz="3200" b="1" dirty="0" smtClean="0"/>
              <a:t>kesişmegi</a:t>
            </a:r>
            <a:r>
              <a:rPr lang="tk-TM" sz="3200" b="1" dirty="0"/>
              <a:t>. </a:t>
            </a:r>
            <a:r>
              <a:rPr lang="tk-TM" sz="3200" dirty="0"/>
              <a:t>Ş</a:t>
            </a:r>
            <a:r>
              <a:rPr lang="tk-TM" sz="3200" dirty="0" smtClean="0"/>
              <a:t>ar üstüniň islendik ýagdaýdaky</a:t>
            </a:r>
            <a:r>
              <a:rPr lang="tk-TM" sz="3200" dirty="0"/>
              <a:t> </a:t>
            </a:r>
            <a:r>
              <a:rPr lang="tk-TM" sz="3200" dirty="0" smtClean="0"/>
              <a:t>tekizlik bilen kesişme </a:t>
            </a:r>
            <a:r>
              <a:rPr lang="tk-TM" sz="3200" dirty="0"/>
              <a:t>ç</a:t>
            </a:r>
            <a:r>
              <a:rPr lang="tk-TM" sz="3200" dirty="0" smtClean="0"/>
              <a:t>yzygy töwerek nokat </a:t>
            </a:r>
            <a:r>
              <a:rPr lang="tk-TM" sz="3200" dirty="0"/>
              <a:t>(tekizlik </a:t>
            </a:r>
            <a:r>
              <a:rPr lang="tk-TM" sz="3200" dirty="0" smtClean="0"/>
              <a:t>galtaşanda) ýada hyýaly töwerek </a:t>
            </a:r>
            <a:r>
              <a:rPr lang="tk-TM" sz="3200" dirty="0"/>
              <a:t>(</a:t>
            </a:r>
            <a:r>
              <a:rPr lang="tk-TM" sz="3200" dirty="0" smtClean="0"/>
              <a:t>kesiji tekizlik galtaşman geçse) bolup </a:t>
            </a:r>
            <a:r>
              <a:rPr lang="tk-TM" sz="3200" dirty="0"/>
              <a:t>biler</a:t>
            </a:r>
            <a:r>
              <a:rPr lang="tk-TM" sz="3200" dirty="0" smtClean="0"/>
              <a:t>.</a:t>
            </a:r>
            <a:endParaRPr lang="tk-TM" sz="6000" b="1" dirty="0"/>
          </a:p>
        </p:txBody>
      </p:sp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4089" y="1129747"/>
            <a:ext cx="11103180" cy="4851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8572" y="41275"/>
            <a:ext cx="6076414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616</TotalTime>
  <Words>137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Egri üstleriň tekilikler bilen kesişmekleri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82</cp:revision>
  <dcterms:created xsi:type="dcterms:W3CDTF">2020-04-14T10:27:32Z</dcterms:created>
  <dcterms:modified xsi:type="dcterms:W3CDTF">2020-06-01T08:56:22Z</dcterms:modified>
</cp:coreProperties>
</file>