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7" r:id="rId3"/>
    <p:sldId id="268" r:id="rId4"/>
    <p:sldId id="257" r:id="rId5"/>
    <p:sldId id="261" r:id="rId6"/>
    <p:sldId id="266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76" autoAdjust="0"/>
  </p:normalViewPr>
  <p:slideViewPr>
    <p:cSldViewPr>
      <p:cViewPr>
        <p:scale>
          <a:sx n="73" d="100"/>
          <a:sy n="73" d="100"/>
        </p:scale>
        <p:origin x="-163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9BA67-7B4D-4949-A172-25BF61E753C5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5A2E5-8FD2-40E9-96C4-8C525C37C6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765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5A2E5-8FD2-40E9-96C4-8C525C37C60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415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5A2E5-8FD2-40E9-96C4-8C525C37C6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56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5A2E5-8FD2-40E9-96C4-8C525C37C60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18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856895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4239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332656"/>
            <a:ext cx="8928992" cy="604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119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0689"/>
            <a:ext cx="8928992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6335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393" y="476672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  <a:latin typeface="LAT_School"/>
              </a:rPr>
              <a:t>.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6393" y="-102632"/>
            <a:ext cx="8964487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0000"/>
                </a:solidFill>
                <a:latin typeface="LAT_School"/>
              </a:rPr>
              <a:t>2.</a:t>
            </a:r>
            <a:r>
              <a:rPr lang="en-US" sz="2800" dirty="0" smtClean="0">
                <a:solidFill>
                  <a:srgbClr val="000000"/>
                </a:solidFill>
                <a:latin typeface="LAT_School"/>
              </a:rPr>
              <a:t>Bazar </a:t>
            </a:r>
            <a:r>
              <a:rPr lang="en-US" sz="2800" dirty="0" err="1" smtClean="0">
                <a:solidFill>
                  <a:srgbClr val="000000"/>
                </a:solidFill>
                <a:latin typeface="LAT_School"/>
              </a:rPr>
              <a:t>ykdysadyýeti</a:t>
            </a:r>
            <a:r>
              <a:rPr lang="en-US" sz="2800" dirty="0" smtClean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şertlerinde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ýaşaýyş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serişdeleriniň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esasy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bölegi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zähmete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hak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tölemegiň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üsti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paýlanýar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Paýlamagyň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sarp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etmegiň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ölçegi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zähmet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çykyş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LAT_School"/>
              </a:rPr>
              <a:t>edýär.Işgärleriň</a:t>
            </a:r>
            <a:r>
              <a:rPr lang="en-US" sz="2800" dirty="0" smtClean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zähmeti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onuň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netijesi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olaryň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alýan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hakynyň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arasynda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obýektiw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özara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baglanyşyk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bar. Bu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baglanyşyk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bolsa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zähmete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görä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paýlamak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ykdysady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kanunynyň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mazmunyny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emele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getirýär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Şu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kanunyň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talaplarynyň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berjaý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edilmegi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durmuş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adalatlylygy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üpjün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etmekde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aýgytly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rol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oýnaýar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Eger-de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olar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berjaý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edilmese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paýlamak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gatnaşyklary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bozulýar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işgärleriň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öz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zähmetiniň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netijesine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bolan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höwesi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gaçýar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LAT_School"/>
              </a:rPr>
              <a:t>Paýlamagyň</a:t>
            </a:r>
            <a:r>
              <a:rPr lang="en-US" sz="2800" dirty="0" smtClean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şeýle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ýörelgesi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hojalygy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alyp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barmagyň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hemme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görnüşlerinde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hereket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edýär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LAT_School"/>
              </a:rPr>
              <a:t>Zähmete</a:t>
            </a:r>
            <a:r>
              <a:rPr lang="en-US" sz="2800" dirty="0" smtClean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görä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paýlamagyň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anyk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görnüşi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haky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çykyş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edýär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haky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çekilen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zähmetiň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netijesine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ýerine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ýetirilen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üçin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tölenýän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AT_School"/>
              </a:rPr>
              <a:t>hakdyr</a:t>
            </a:r>
            <a:r>
              <a:rPr lang="en-US" sz="2800" dirty="0">
                <a:solidFill>
                  <a:srgbClr val="000000"/>
                </a:solidFill>
                <a:latin typeface="LAT_School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03452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Zähmet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haryt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däldir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şoňa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görä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-de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onuň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gymmaty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ýokdur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Öz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gymmaty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bolmasa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-da,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zähmet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gymmaty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döredýär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Hakykatdan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-da,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zähmetiň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satylyp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bilinmegi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üçin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onuň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satuwdan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öň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bar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bolmagy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gerek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Ýok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zady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satyp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bolmaz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Meselem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telewizor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bazara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çykarylanda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şol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telewizor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hakyky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bar we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satylyp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bilinjek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zatdyr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Işçiniň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telekeçä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hakyna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duran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wagtynda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bolsa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entäk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hiç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hili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zähmet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ýok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Diňe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zähmete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ukyplylyk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güýji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bar.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Işçiniň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telekeçä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satýan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zady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-da hut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şol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güýçdür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güýjüniň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sarp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edilmegine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LAT_School"/>
              </a:rPr>
              <a:t>zähmet</a:t>
            </a:r>
            <a:r>
              <a:rPr lang="en-US" sz="2400" i="1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diýilýär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LAT_School"/>
              </a:rPr>
              <a:t>Şeýlelik</a:t>
            </a:r>
            <a:r>
              <a:rPr lang="en-US" sz="2400" dirty="0" smtClean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haky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güýji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harydynyň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gymmatynyň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pul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aňladylan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görnüşidir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Ol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güýji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harydynyň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gymmatynyň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ekwiwalenti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hökmünde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çykyş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edýär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haky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önümçiligiň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şertleriniň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eýeleriniň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ýagny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beriji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işçiniň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arasyndaky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ykdysady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gatnaşyklary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aňladýar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. </a:t>
            </a:r>
          </a:p>
          <a:p>
            <a:pPr algn="just"/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Iş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hakynyň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iki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sany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esasy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görnüşi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wagt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hasaby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tölemek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potratçylyk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AT_School"/>
              </a:rPr>
              <a:t>görnüşleri</a:t>
            </a:r>
            <a:r>
              <a:rPr lang="en-US" sz="2400" dirty="0">
                <a:solidFill>
                  <a:srgbClr val="000000"/>
                </a:solidFill>
                <a:latin typeface="LAT_School"/>
              </a:rPr>
              <a:t> bar.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36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0648"/>
            <a:ext cx="878497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/>
              <a:t>Iş</a:t>
            </a:r>
            <a:r>
              <a:rPr lang="en-US" sz="3200" dirty="0"/>
              <a:t> </a:t>
            </a:r>
            <a:r>
              <a:rPr lang="en-US" sz="3200" dirty="0" err="1"/>
              <a:t>hakyny</a:t>
            </a:r>
            <a:r>
              <a:rPr lang="en-US" sz="3200" dirty="0"/>
              <a:t> </a:t>
            </a:r>
            <a:r>
              <a:rPr lang="en-US" sz="3200" dirty="0" err="1"/>
              <a:t>netijeli</a:t>
            </a:r>
            <a:r>
              <a:rPr lang="en-US" sz="3200" dirty="0"/>
              <a:t> </a:t>
            </a:r>
            <a:r>
              <a:rPr lang="en-US" sz="3200" dirty="0" err="1"/>
              <a:t>guramagyň</a:t>
            </a:r>
            <a:r>
              <a:rPr lang="en-US" sz="3200" dirty="0"/>
              <a:t> </a:t>
            </a:r>
            <a:r>
              <a:rPr lang="en-US" sz="3200" dirty="0" err="1"/>
              <a:t>zerur</a:t>
            </a:r>
            <a:r>
              <a:rPr lang="en-US" sz="3200" dirty="0"/>
              <a:t> </a:t>
            </a:r>
            <a:r>
              <a:rPr lang="en-US" sz="3200" dirty="0" err="1"/>
              <a:t>şertleriniň</a:t>
            </a:r>
            <a:r>
              <a:rPr lang="en-US" sz="3200" dirty="0"/>
              <a:t> </a:t>
            </a:r>
            <a:r>
              <a:rPr lang="en-US" sz="3200" dirty="0" err="1"/>
              <a:t>ýene</a:t>
            </a:r>
            <a:r>
              <a:rPr lang="en-US" sz="3200" dirty="0"/>
              <a:t>-de </a:t>
            </a:r>
            <a:r>
              <a:rPr lang="en-US" sz="3200" dirty="0" err="1"/>
              <a:t>biri</a:t>
            </a:r>
            <a:r>
              <a:rPr lang="en-US" sz="3200" dirty="0"/>
              <a:t> </a:t>
            </a:r>
            <a:r>
              <a:rPr lang="en-US" sz="3200" dirty="0" err="1"/>
              <a:t>zähmetiň</a:t>
            </a:r>
            <a:r>
              <a:rPr lang="en-US" sz="3200" dirty="0"/>
              <a:t> </a:t>
            </a:r>
            <a:r>
              <a:rPr lang="en-US" sz="3200" dirty="0" err="1"/>
              <a:t>dogry</a:t>
            </a:r>
            <a:r>
              <a:rPr lang="en-US" sz="3200" dirty="0"/>
              <a:t> </a:t>
            </a:r>
            <a:r>
              <a:rPr lang="en-US" sz="3200" dirty="0" err="1"/>
              <a:t>normalaşdyrylmagydyr</a:t>
            </a:r>
            <a:r>
              <a:rPr lang="en-US" sz="3200" dirty="0"/>
              <a:t>. </a:t>
            </a:r>
            <a:r>
              <a:rPr lang="en-US" sz="3200" dirty="0" err="1"/>
              <a:t>Zähmetiň</a:t>
            </a:r>
            <a:r>
              <a:rPr lang="en-US" sz="3200" dirty="0"/>
              <a:t> </a:t>
            </a:r>
            <a:r>
              <a:rPr lang="en-US" sz="3200" dirty="0" err="1"/>
              <a:t>normalaryna</a:t>
            </a:r>
            <a:r>
              <a:rPr lang="en-US" sz="3200" dirty="0"/>
              <a:t> – </a:t>
            </a:r>
            <a:r>
              <a:rPr lang="en-US" sz="3200" dirty="0" err="1"/>
              <a:t>wagt</a:t>
            </a:r>
            <a:r>
              <a:rPr lang="en-US" sz="3200" dirty="0"/>
              <a:t> </a:t>
            </a:r>
            <a:r>
              <a:rPr lang="en-US" sz="3200" dirty="0" err="1"/>
              <a:t>normasy</a:t>
            </a:r>
            <a:r>
              <a:rPr lang="en-US" sz="3200" dirty="0"/>
              <a:t>, </a:t>
            </a:r>
            <a:r>
              <a:rPr lang="en-US" sz="3200" dirty="0" err="1"/>
              <a:t>iş</a:t>
            </a:r>
            <a:r>
              <a:rPr lang="en-US" sz="3200" dirty="0"/>
              <a:t> </a:t>
            </a:r>
            <a:r>
              <a:rPr lang="en-US" sz="3200" dirty="0" err="1"/>
              <a:t>normasy</a:t>
            </a:r>
            <a:r>
              <a:rPr lang="en-US" sz="3200" dirty="0"/>
              <a:t>, </a:t>
            </a:r>
            <a:r>
              <a:rPr lang="en-US" sz="3200" dirty="0" err="1"/>
              <a:t>hyzmat</a:t>
            </a:r>
            <a:r>
              <a:rPr lang="en-US" sz="3200" dirty="0"/>
              <a:t> </a:t>
            </a:r>
            <a:r>
              <a:rPr lang="en-US" sz="3200" dirty="0" err="1"/>
              <a:t>ediş</a:t>
            </a:r>
            <a:r>
              <a:rPr lang="en-US" sz="3200" dirty="0"/>
              <a:t> </a:t>
            </a:r>
            <a:r>
              <a:rPr lang="en-US" sz="3200" dirty="0" err="1"/>
              <a:t>normasy</a:t>
            </a:r>
            <a:r>
              <a:rPr lang="en-US" sz="3200" dirty="0"/>
              <a:t>, </a:t>
            </a:r>
            <a:r>
              <a:rPr lang="en-US" sz="3200" dirty="0" err="1"/>
              <a:t>işgärleriň</a:t>
            </a:r>
            <a:r>
              <a:rPr lang="en-US" sz="3200" dirty="0"/>
              <a:t> </a:t>
            </a:r>
            <a:r>
              <a:rPr lang="en-US" sz="3200" dirty="0" err="1"/>
              <a:t>sanynyň</a:t>
            </a:r>
            <a:r>
              <a:rPr lang="en-US" sz="3200" dirty="0"/>
              <a:t> </a:t>
            </a:r>
            <a:r>
              <a:rPr lang="en-US" sz="3200" dirty="0" err="1"/>
              <a:t>normatiwi</a:t>
            </a:r>
            <a:r>
              <a:rPr lang="en-US" sz="3200" dirty="0"/>
              <a:t> we </a:t>
            </a:r>
            <a:r>
              <a:rPr lang="en-US" sz="3200" dirty="0" err="1"/>
              <a:t>şoňa</a:t>
            </a:r>
            <a:r>
              <a:rPr lang="en-US" sz="3200" dirty="0"/>
              <a:t> </a:t>
            </a:r>
            <a:r>
              <a:rPr lang="en-US" sz="3200" dirty="0" err="1"/>
              <a:t>meňzeşler</a:t>
            </a:r>
            <a:r>
              <a:rPr lang="en-US" sz="3200" dirty="0"/>
              <a:t> </a:t>
            </a:r>
            <a:r>
              <a:rPr lang="en-US" sz="3200" dirty="0" err="1"/>
              <a:t>girýär</a:t>
            </a:r>
            <a:r>
              <a:rPr lang="en-US" sz="3200" dirty="0"/>
              <a:t>. </a:t>
            </a:r>
            <a:r>
              <a:rPr lang="en-US" sz="3200" dirty="0" err="1"/>
              <a:t>Zähmet</a:t>
            </a:r>
            <a:r>
              <a:rPr lang="en-US" sz="3200" dirty="0"/>
              <a:t> </a:t>
            </a:r>
            <a:r>
              <a:rPr lang="en-US" sz="3200" dirty="0" err="1"/>
              <a:t>normalary</a:t>
            </a:r>
            <a:r>
              <a:rPr lang="en-US" sz="3200" dirty="0"/>
              <a:t> her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işgäriň</a:t>
            </a:r>
            <a:r>
              <a:rPr lang="en-US" sz="3200" dirty="0"/>
              <a:t> </a:t>
            </a:r>
            <a:r>
              <a:rPr lang="en-US" sz="3200" dirty="0" err="1"/>
              <a:t>zähmetiniň</a:t>
            </a:r>
            <a:r>
              <a:rPr lang="en-US" sz="3200" dirty="0"/>
              <a:t>, </a:t>
            </a:r>
            <a:r>
              <a:rPr lang="en-US" sz="3200" dirty="0" err="1"/>
              <a:t>onuň</a:t>
            </a:r>
            <a:r>
              <a:rPr lang="en-US" sz="3200" dirty="0"/>
              <a:t> </a:t>
            </a:r>
            <a:r>
              <a:rPr lang="en-US" sz="3200" dirty="0" err="1"/>
              <a:t>öndürijiliginiň</a:t>
            </a:r>
            <a:r>
              <a:rPr lang="en-US" sz="3200" dirty="0"/>
              <a:t> </a:t>
            </a:r>
            <a:r>
              <a:rPr lang="en-US" sz="3200" dirty="0" err="1"/>
              <a:t>ölçegi</a:t>
            </a:r>
            <a:r>
              <a:rPr lang="en-US" sz="3200" dirty="0"/>
              <a:t> </a:t>
            </a:r>
            <a:r>
              <a:rPr lang="en-US" sz="3200" dirty="0" err="1"/>
              <a:t>bolup</a:t>
            </a:r>
            <a:r>
              <a:rPr lang="en-US" sz="3200" dirty="0"/>
              <a:t> </a:t>
            </a:r>
            <a:r>
              <a:rPr lang="en-US" sz="3200" dirty="0" err="1"/>
              <a:t>hyzmat</a:t>
            </a:r>
            <a:r>
              <a:rPr lang="ru-RU" sz="3200" dirty="0"/>
              <a:t>   </a:t>
            </a:r>
            <a:r>
              <a:rPr lang="en-US" sz="3200" dirty="0" err="1"/>
              <a:t>edýär</a:t>
            </a:r>
            <a:r>
              <a:rPr lang="en-US" sz="3200" dirty="0"/>
              <a:t>. </a:t>
            </a:r>
            <a:r>
              <a:rPr lang="en-US" sz="3200" dirty="0" err="1"/>
              <a:t>Olar</a:t>
            </a:r>
            <a:r>
              <a:rPr lang="en-US" sz="3200" dirty="0"/>
              <a:t> her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işgäriň</a:t>
            </a:r>
            <a:r>
              <a:rPr lang="en-US" sz="3200" dirty="0"/>
              <a:t> </a:t>
            </a:r>
            <a:r>
              <a:rPr lang="en-US" sz="3200" dirty="0" err="1"/>
              <a:t>wagt</a:t>
            </a:r>
            <a:r>
              <a:rPr lang="en-US" sz="3200" dirty="0"/>
              <a:t> </a:t>
            </a:r>
            <a:r>
              <a:rPr lang="en-US" sz="3200" dirty="0" err="1"/>
              <a:t>birliginde</a:t>
            </a:r>
            <a:r>
              <a:rPr lang="en-US" sz="3200" dirty="0"/>
              <a:t> </a:t>
            </a:r>
            <a:r>
              <a:rPr lang="en-US" sz="3200" dirty="0" err="1"/>
              <a:t>ýerine</a:t>
            </a:r>
            <a:r>
              <a:rPr lang="en-US" sz="3200" dirty="0"/>
              <a:t> </a:t>
            </a:r>
            <a:r>
              <a:rPr lang="en-US" sz="3200" dirty="0" err="1"/>
              <a:t>ýetirmeli</a:t>
            </a:r>
            <a:r>
              <a:rPr lang="en-US" sz="3200" dirty="0"/>
              <a:t> </a:t>
            </a:r>
            <a:r>
              <a:rPr lang="en-US" sz="3200" dirty="0" err="1"/>
              <a:t>işleriniň</a:t>
            </a:r>
            <a:r>
              <a:rPr lang="en-US" sz="3200" dirty="0"/>
              <a:t> </a:t>
            </a:r>
            <a:r>
              <a:rPr lang="en-US" sz="3200" dirty="0" err="1"/>
              <a:t>möçberini</a:t>
            </a:r>
            <a:r>
              <a:rPr lang="en-US" sz="3200" dirty="0"/>
              <a:t> </a:t>
            </a:r>
            <a:r>
              <a:rPr lang="en-US" sz="3200" dirty="0" err="1"/>
              <a:t>kesgitleýär</a:t>
            </a:r>
            <a:r>
              <a:rPr lang="en-US" sz="3200" dirty="0"/>
              <a:t>. </a:t>
            </a:r>
            <a:r>
              <a:rPr lang="en-US" sz="3200" dirty="0" err="1"/>
              <a:t>Zähmet</a:t>
            </a:r>
            <a:r>
              <a:rPr lang="en-US" sz="3200" dirty="0"/>
              <a:t> </a:t>
            </a:r>
            <a:r>
              <a:rPr lang="en-US" sz="3200" dirty="0" err="1"/>
              <a:t>normalary</a:t>
            </a:r>
            <a:r>
              <a:rPr lang="en-US" sz="3200" dirty="0"/>
              <a:t> </a:t>
            </a:r>
            <a:r>
              <a:rPr lang="en-US" sz="3200" dirty="0" err="1"/>
              <a:t>ylmy</a:t>
            </a:r>
            <a:r>
              <a:rPr lang="en-US" sz="3200" dirty="0"/>
              <a:t> </a:t>
            </a:r>
            <a:r>
              <a:rPr lang="en-US" sz="3200" dirty="0" err="1" smtClean="0"/>
              <a:t>taýdan</a:t>
            </a:r>
            <a:r>
              <a:rPr lang="en-US" sz="3200" dirty="0" smtClean="0"/>
              <a:t> </a:t>
            </a:r>
            <a:r>
              <a:rPr lang="en-US" sz="3200" dirty="0" err="1"/>
              <a:t>esaslandyrylan</a:t>
            </a:r>
            <a:r>
              <a:rPr lang="en-US" sz="3200" dirty="0"/>
              <a:t> </a:t>
            </a:r>
            <a:r>
              <a:rPr lang="en-US" sz="3200" dirty="0" err="1"/>
              <a:t>bolmalydyr</a:t>
            </a:r>
            <a:r>
              <a:rPr lang="en-US" sz="3200" dirty="0"/>
              <a:t>. </a:t>
            </a:r>
            <a:r>
              <a:rPr lang="en-US" sz="3200" dirty="0" err="1"/>
              <a:t>Täze</a:t>
            </a:r>
            <a:r>
              <a:rPr lang="en-US" sz="3200" dirty="0"/>
              <a:t> </a:t>
            </a:r>
            <a:r>
              <a:rPr lang="en-US" sz="3200" dirty="0" err="1"/>
              <a:t>tehnika</a:t>
            </a:r>
            <a:r>
              <a:rPr lang="en-US" sz="3200" dirty="0"/>
              <a:t>, </a:t>
            </a:r>
            <a:r>
              <a:rPr lang="en-US" sz="3200" dirty="0" err="1" smtClean="0"/>
              <a:t>öňdebaryjy</a:t>
            </a:r>
            <a:r>
              <a:rPr lang="ru-RU" sz="3200" dirty="0" smtClean="0"/>
              <a:t> </a:t>
            </a:r>
            <a:r>
              <a:rPr lang="en-US" sz="3200" dirty="0" smtClean="0"/>
              <a:t> </a:t>
            </a:r>
            <a:r>
              <a:rPr lang="en-US" sz="3200" dirty="0" err="1"/>
              <a:t>tilsimat</a:t>
            </a:r>
            <a:r>
              <a:rPr lang="en-US" sz="3200" dirty="0"/>
              <a:t> </a:t>
            </a:r>
            <a:r>
              <a:rPr lang="en-US" sz="3200" dirty="0" err="1"/>
              <a:t>ornaşdyryldygyça</a:t>
            </a:r>
            <a:r>
              <a:rPr lang="en-US" sz="3200" dirty="0"/>
              <a:t>, </a:t>
            </a:r>
            <a:r>
              <a:rPr lang="en-US" sz="3200" dirty="0" err="1"/>
              <a:t>zähmetiň</a:t>
            </a:r>
            <a:r>
              <a:rPr lang="en-US" sz="3200" dirty="0"/>
              <a:t> </a:t>
            </a:r>
            <a:r>
              <a:rPr lang="en-US" sz="3200" dirty="0" err="1"/>
              <a:t>guralyşy</a:t>
            </a:r>
            <a:r>
              <a:rPr lang="en-US" sz="3200" dirty="0"/>
              <a:t> we </a:t>
            </a:r>
            <a:r>
              <a:rPr lang="en-US" sz="3200" dirty="0" err="1"/>
              <a:t>işiň</a:t>
            </a:r>
            <a:r>
              <a:rPr lang="en-US" sz="3200" dirty="0"/>
              <a:t> </a:t>
            </a:r>
            <a:r>
              <a:rPr lang="en-US" sz="3200" dirty="0" err="1"/>
              <a:t>beýleki</a:t>
            </a:r>
            <a:r>
              <a:rPr lang="en-US" sz="3200" dirty="0"/>
              <a:t> </a:t>
            </a:r>
            <a:r>
              <a:rPr lang="en-US" sz="3200" dirty="0" err="1"/>
              <a:t>guramaçylyk-tehniki</a:t>
            </a:r>
            <a:r>
              <a:rPr lang="en-US" sz="3200" dirty="0"/>
              <a:t> </a:t>
            </a:r>
            <a:r>
              <a:rPr lang="en-US" sz="3200" dirty="0" err="1"/>
              <a:t>şertleri</a:t>
            </a:r>
            <a:r>
              <a:rPr lang="en-US" sz="3200" dirty="0"/>
              <a:t> </a:t>
            </a:r>
            <a:r>
              <a:rPr lang="en-US" sz="3200" dirty="0" err="1"/>
              <a:t>gowulandygyça</a:t>
            </a:r>
            <a:r>
              <a:rPr lang="en-US" sz="3200" dirty="0"/>
              <a:t>, </a:t>
            </a:r>
            <a:r>
              <a:rPr lang="en-US" sz="3200" dirty="0" err="1"/>
              <a:t>zähmet</a:t>
            </a:r>
            <a:r>
              <a:rPr lang="en-US" sz="3200" dirty="0"/>
              <a:t> </a:t>
            </a:r>
            <a:r>
              <a:rPr lang="en-US" sz="3200" dirty="0" err="1"/>
              <a:t>normalary</a:t>
            </a:r>
            <a:r>
              <a:rPr lang="en-US" sz="3200" dirty="0"/>
              <a:t> </a:t>
            </a:r>
            <a:r>
              <a:rPr lang="en-US" sz="3200" dirty="0" err="1"/>
              <a:t>täzeden</a:t>
            </a:r>
            <a:r>
              <a:rPr lang="en-US" sz="3200" dirty="0"/>
              <a:t> </a:t>
            </a:r>
            <a:r>
              <a:rPr lang="en-US" sz="3200" dirty="0" err="1"/>
              <a:t>gözden</a:t>
            </a:r>
            <a:r>
              <a:rPr lang="en-US" sz="3200" dirty="0"/>
              <a:t> </a:t>
            </a:r>
            <a:r>
              <a:rPr lang="en-US" sz="3200" dirty="0" err="1"/>
              <a:t>geçirilmelidir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4242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42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34280"/>
            <a:ext cx="8928992" cy="6892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502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10661" cy="68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5043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350</Words>
  <Application>Microsoft Office PowerPoint</Application>
  <PresentationFormat>Экран (4:3)</PresentationFormat>
  <Paragraphs>8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47</cp:revision>
  <dcterms:created xsi:type="dcterms:W3CDTF">2020-02-25T09:54:32Z</dcterms:created>
  <dcterms:modified xsi:type="dcterms:W3CDTF">2021-03-25T06:18:53Z</dcterms:modified>
</cp:coreProperties>
</file>