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600363"/>
            <a:ext cx="11412415" cy="512618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himiki,fiziki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biologiki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biologiki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157018"/>
            <a:ext cx="11438792" cy="65024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suwa,kislotalara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duzlara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erginlere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täsirleri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reagentleriň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eräp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çişip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reňkini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ýylmanaklygyny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üýtgedýär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Çydamlylygynyň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önümiň-materialyň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tebigatyň-onuň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gurluşyna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selýuloza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pagta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süýmli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lýon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aşgarlara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çydamlydyr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kislotalarda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dargaýar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aşgar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erginlerde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dargaýar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önümlere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arassalamaga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gaplamaga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daşamaga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fi-FI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 fiziki häsiýetini </a:t>
            </a:r>
            <a:r>
              <a:rPr lang="fi-FI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massa, mahaniki, himiki, optiki, akustiki </a:t>
            </a:r>
            <a:r>
              <a:rPr lang="fi-FI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kg/m3, gr/sm3-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ölçenilýär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dykyzlygyň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döwülme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görkezijisi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ýylmanaklygy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artýar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gatylyk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daşarky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jisimiň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Deformasiýanyň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jisimiň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tebigatyna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Deformasiýanyň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gysylma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süýşme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towlama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184727"/>
            <a:ext cx="11508509" cy="63915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galyndyly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galyndysyz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oýnaýar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daşarky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agyrlygyň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pytramagy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dargamagy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Deformasiýalaryň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tapawutlandyryp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dargama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dargadýan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dargadýan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naprýaženiýa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dargadýan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port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çugun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çydamaýan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saklanmagy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ömri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77090"/>
            <a:ext cx="11554691" cy="632690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biologiki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mikroorganizmleriň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mör-möjeklere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durnuklylygydyr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Mikroplar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ýylmanaklygyny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aşakladýar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037" y="258618"/>
            <a:ext cx="11536218" cy="6216073"/>
          </a:xfrm>
        </p:spPr>
        <p:txBody>
          <a:bodyPr>
            <a:no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35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316</Words>
  <Application>Microsoft Office PowerPoint</Application>
  <PresentationFormat>Широкоэкранный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 Önümiň himiki,fiziki we biologiki häsiýetleri  1. Önümiň himiki häsiýeti.  2.  Önümiň fiziki häsiýeti.  3. Önümiň biologiki häsiýetine.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Аманов Гуйчгельды</cp:lastModifiedBy>
  <cp:revision>21</cp:revision>
  <dcterms:created xsi:type="dcterms:W3CDTF">2020-12-30T08:40:54Z</dcterms:created>
  <dcterms:modified xsi:type="dcterms:W3CDTF">2021-01-27T09:08:34Z</dcterms:modified>
</cp:coreProperties>
</file>