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60" r:id="rId5"/>
    <p:sldId id="261" r:id="rId6"/>
    <p:sldId id="265" r:id="rId7"/>
    <p:sldId id="264" r:id="rId8"/>
    <p:sldId id="266" r:id="rId9"/>
    <p:sldId id="267" r:id="rId10"/>
    <p:sldId id="269" r:id="rId11"/>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cxnSp>
        <p:nvCxnSpPr>
          <p:cNvPr id="4" name="Straight Connector 15"/>
          <p:cNvCxnSpPr/>
          <p:nvPr/>
        </p:nvCxnSpPr>
        <p:spPr>
          <a:xfrm flipH="1">
            <a:off x="8228013" y="7938"/>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 name="Straight Connector 16"/>
          <p:cNvCxnSpPr/>
          <p:nvPr/>
        </p:nvCxnSpPr>
        <p:spPr>
          <a:xfrm flipH="1">
            <a:off x="6108700" y="92075"/>
            <a:ext cx="6080125" cy="608012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20"/>
          <p:cNvCxnSpPr/>
          <p:nvPr/>
        </p:nvCxnSpPr>
        <p:spPr>
          <a:xfrm flipH="1">
            <a:off x="7335838" y="31750"/>
            <a:ext cx="4852987" cy="4852988"/>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22"/>
          <p:cNvCxnSpPr/>
          <p:nvPr/>
        </p:nvCxnSpPr>
        <p:spPr>
          <a:xfrm flipH="1">
            <a:off x="7845425" y="609600"/>
            <a:ext cx="4343400" cy="434340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ctrTitle"/>
          </p:nvPr>
        </p:nvSpPr>
        <p:spPr>
          <a:xfrm>
            <a:off x="684212" y="685799"/>
            <a:ext cx="8001000" cy="2971801"/>
          </a:xfrm>
        </p:spPr>
        <p:txBody>
          <a:bodyPr anchor="b"/>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9" name="Date Placeholder 3"/>
          <p:cNvSpPr>
            <a:spLocks noGrp="1"/>
          </p:cNvSpPr>
          <p:nvPr>
            <p:ph type="dt" sz="half" idx="10"/>
          </p:nvPr>
        </p:nvSpPr>
        <p:spPr/>
        <p:txBody>
          <a:bodyPr/>
          <a:lstStyle>
            <a:lvl1pPr>
              <a:defRPr/>
            </a:lvl1pPr>
          </a:lstStyle>
          <a:p>
            <a:pPr>
              <a:defRPr/>
            </a:pPr>
            <a:fld id="{001751E8-FAD1-48E8-9FEB-068488689658}" type="datetimeFigureOut">
              <a:rPr lang="en-US"/>
              <a:pPr>
                <a:defRPr/>
              </a:pPr>
              <a:t>11/21/2020</a:t>
            </a:fld>
            <a:endParaRPr lang="en-US"/>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9AB20812-C6F4-4651-9E4B-E2CD1BAA9A00}" type="slidenum">
              <a:rPr lang="en-US"/>
              <a:pPr>
                <a:defRPr/>
              </a:pPr>
              <a:t>‹#›</a:t>
            </a:fld>
            <a:endParaRPr lang="en-US"/>
          </a:p>
        </p:txBody>
      </p:sp>
    </p:spTree>
    <p:extLst>
      <p:ext uri="{BB962C8B-B14F-4D97-AF65-F5344CB8AC3E}">
        <p14:creationId xmlns:p14="http://schemas.microsoft.com/office/powerpoint/2010/main" val="2988346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5" name="Date Placeholder 3"/>
          <p:cNvSpPr>
            <a:spLocks noGrp="1"/>
          </p:cNvSpPr>
          <p:nvPr>
            <p:ph type="dt" sz="half" idx="15"/>
          </p:nvPr>
        </p:nvSpPr>
        <p:spPr/>
        <p:txBody>
          <a:bodyPr/>
          <a:lstStyle>
            <a:lvl1pPr>
              <a:defRPr/>
            </a:lvl1pPr>
          </a:lstStyle>
          <a:p>
            <a:pPr>
              <a:defRPr/>
            </a:pPr>
            <a:fld id="{A43DE423-EEAE-4168-A865-48306877AAD0}" type="datetimeFigureOut">
              <a:rPr lang="en-US"/>
              <a:pPr>
                <a:defRPr/>
              </a:pPr>
              <a:t>11/21/2020</a:t>
            </a:fld>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pPr>
              <a:defRPr/>
            </a:pPr>
            <a:fld id="{23DC92A9-0A7A-4078-B7B9-53B1A67A2484}" type="slidenum">
              <a:rPr lang="en-US"/>
              <a:pPr>
                <a:defRPr/>
              </a:pPr>
              <a:t>‹#›</a:t>
            </a:fld>
            <a:endParaRPr lang="en-US"/>
          </a:p>
        </p:txBody>
      </p:sp>
    </p:spTree>
    <p:extLst>
      <p:ext uri="{BB962C8B-B14F-4D97-AF65-F5344CB8AC3E}">
        <p14:creationId xmlns:p14="http://schemas.microsoft.com/office/powerpoint/2010/main" val="1343261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7FAAF622-3970-4C41-981A-66F5E4633D44}" type="datetimeFigureOut">
              <a:rPr lang="en-US"/>
              <a:pPr>
                <a:defRPr/>
              </a:pPr>
              <a:t>11/21/2020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9BE2294-46FD-4A29-9B2F-B7844F048C46}" type="slidenum">
              <a:rPr lang="en-US"/>
              <a:pPr>
                <a:defRPr/>
              </a:pPr>
              <a:t>‹#›</a:t>
            </a:fld>
            <a:endParaRPr lang="en-US"/>
          </a:p>
        </p:txBody>
      </p:sp>
    </p:spTree>
    <p:extLst>
      <p:ext uri="{BB962C8B-B14F-4D97-AF65-F5344CB8AC3E}">
        <p14:creationId xmlns:p14="http://schemas.microsoft.com/office/powerpoint/2010/main" val="17581007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531813" y="8128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ru-RU" sz="8000" smtClean="0"/>
              <a:t>“</a:t>
            </a:r>
          </a:p>
        </p:txBody>
      </p:sp>
      <p:sp>
        <p:nvSpPr>
          <p:cNvPr id="6" name="TextBox 5"/>
          <p:cNvSpPr txBox="1">
            <a:spLocks noChangeArrowheads="1"/>
          </p:cNvSpPr>
          <p:nvPr/>
        </p:nvSpPr>
        <p:spPr bwMode="auto">
          <a:xfrm>
            <a:off x="10285413" y="27686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algn="r" eaLnBrk="1" hangingPunct="1">
              <a:defRPr/>
            </a:pPr>
            <a:r>
              <a:rPr lang="en-US" altLang="ru-RU" sz="8000" smtClean="0"/>
              <a:t>”</a:t>
            </a:r>
          </a:p>
        </p:txBody>
      </p:sp>
      <p:sp>
        <p:nvSpPr>
          <p:cNvPr id="2" name="Title 1"/>
          <p:cNvSpPr>
            <a:spLocks noGrp="1"/>
          </p:cNvSpPr>
          <p:nvPr>
            <p:ph type="title"/>
          </p:nvPr>
        </p:nvSpPr>
        <p:spPr>
          <a:xfrm>
            <a:off x="1141411" y="685800"/>
            <a:ext cx="9144001" cy="2743200"/>
          </a:xfrm>
        </p:spPr>
        <p:txBody>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3"/>
          <p:cNvSpPr>
            <a:spLocks noGrp="1"/>
          </p:cNvSpPr>
          <p:nvPr>
            <p:ph type="dt" sz="half" idx="14"/>
          </p:nvPr>
        </p:nvSpPr>
        <p:spPr/>
        <p:txBody>
          <a:bodyPr/>
          <a:lstStyle>
            <a:lvl1pPr>
              <a:defRPr/>
            </a:lvl1pPr>
          </a:lstStyle>
          <a:p>
            <a:pPr>
              <a:defRPr/>
            </a:pPr>
            <a:fld id="{C7ADDA18-356E-41EC-BFB6-A3718E2CBE67}" type="datetimeFigureOut">
              <a:rPr lang="en-US"/>
              <a:pPr>
                <a:defRPr/>
              </a:pPr>
              <a:t>11/21/2020</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12B0C810-2C8E-4A27-9CF7-3D902C6CBD9C}" type="slidenum">
              <a:rPr lang="en-US"/>
              <a:pPr>
                <a:defRPr/>
              </a:pPr>
              <a:t>‹#›</a:t>
            </a:fld>
            <a:endParaRPr lang="en-US"/>
          </a:p>
        </p:txBody>
      </p:sp>
    </p:spTree>
    <p:extLst>
      <p:ext uri="{BB962C8B-B14F-4D97-AF65-F5344CB8AC3E}">
        <p14:creationId xmlns:p14="http://schemas.microsoft.com/office/powerpoint/2010/main" val="1751476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D668ECFC-B905-47B7-B762-F24EE465F795}" type="datetimeFigureOut">
              <a:rPr lang="en-US"/>
              <a:pPr>
                <a:defRPr/>
              </a:pPr>
              <a:t>11/21/2020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A5DD3FE-69CA-43CC-A0DB-9DCC5EBB42FF}" type="slidenum">
              <a:rPr lang="en-US"/>
              <a:pPr>
                <a:defRPr/>
              </a:pPr>
              <a:t>‹#›</a:t>
            </a:fld>
            <a:endParaRPr lang="en-US"/>
          </a:p>
        </p:txBody>
      </p:sp>
    </p:spTree>
    <p:extLst>
      <p:ext uri="{BB962C8B-B14F-4D97-AF65-F5344CB8AC3E}">
        <p14:creationId xmlns:p14="http://schemas.microsoft.com/office/powerpoint/2010/main" val="2981994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531813" y="8128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ru-RU" sz="8000" smtClean="0"/>
              <a:t>“</a:t>
            </a:r>
          </a:p>
        </p:txBody>
      </p:sp>
      <p:sp>
        <p:nvSpPr>
          <p:cNvPr id="6" name="TextBox 5"/>
          <p:cNvSpPr txBox="1">
            <a:spLocks noChangeArrowheads="1"/>
          </p:cNvSpPr>
          <p:nvPr/>
        </p:nvSpPr>
        <p:spPr bwMode="auto">
          <a:xfrm>
            <a:off x="10285413" y="27686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algn="r" eaLnBrk="1" hangingPunct="1">
              <a:defRPr/>
            </a:pPr>
            <a:r>
              <a:rPr lang="en-US" altLang="ru-RU" sz="8000" smtClean="0"/>
              <a:t>”</a:t>
            </a:r>
          </a:p>
        </p:txBody>
      </p:sp>
      <p:sp>
        <p:nvSpPr>
          <p:cNvPr id="2" name="Title 1"/>
          <p:cNvSpPr>
            <a:spLocks noGrp="1"/>
          </p:cNvSpPr>
          <p:nvPr>
            <p:ph type="title"/>
          </p:nvPr>
        </p:nvSpPr>
        <p:spPr>
          <a:xfrm>
            <a:off x="1141413" y="685800"/>
            <a:ext cx="9144000" cy="2743200"/>
          </a:xfrm>
        </p:spPr>
        <p:txBody>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rtlCol="0" anchor="b">
            <a:normAutofit/>
          </a:bodyPr>
          <a:lstStyle>
            <a:lvl1pPr>
              <a:buNone/>
              <a:defRPr lang="en-US" sz="2400" b="0" cap="all" dirty="0">
                <a:ln w="3175" cmpd="sng">
                  <a:noFill/>
                </a:ln>
                <a:solidFill>
                  <a:schemeClr val="tx1"/>
                </a:solidFill>
                <a:effectLst/>
              </a:defRPr>
            </a:lvl1pPr>
          </a:lstStyle>
          <a:p>
            <a:pPr lvl="0"/>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3"/>
          <p:cNvSpPr>
            <a:spLocks noGrp="1"/>
          </p:cNvSpPr>
          <p:nvPr>
            <p:ph type="dt" sz="half" idx="14"/>
          </p:nvPr>
        </p:nvSpPr>
        <p:spPr/>
        <p:txBody>
          <a:bodyPr/>
          <a:lstStyle>
            <a:lvl1pPr>
              <a:defRPr/>
            </a:lvl1pPr>
          </a:lstStyle>
          <a:p>
            <a:pPr>
              <a:defRPr/>
            </a:pPr>
            <a:fld id="{091D211C-E110-4AAC-B629-1046F2C40BF2}" type="datetimeFigureOut">
              <a:rPr lang="en-US"/>
              <a:pPr>
                <a:defRPr/>
              </a:pPr>
              <a:t>11/21/2020</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B2A99BBB-ED09-4E70-9508-C37E1C8B4975}" type="slidenum">
              <a:rPr lang="en-US"/>
              <a:pPr>
                <a:defRPr/>
              </a:pPr>
              <a:t>‹#›</a:t>
            </a:fld>
            <a:endParaRPr lang="en-US"/>
          </a:p>
        </p:txBody>
      </p:sp>
    </p:spTree>
    <p:extLst>
      <p:ext uri="{BB962C8B-B14F-4D97-AF65-F5344CB8AC3E}">
        <p14:creationId xmlns:p14="http://schemas.microsoft.com/office/powerpoint/2010/main" val="36410371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lstStyle>
            <a:lvl1pPr>
              <a:defRPr lang="en-US" b="0" dirty="0"/>
            </a:lvl1pPr>
          </a:lstStyle>
          <a:p>
            <a:pPr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rtlCol="0" anchor="b">
            <a:normAutofit/>
          </a:bodyPr>
          <a:lstStyle>
            <a:lvl1pPr>
              <a:buNone/>
              <a:defRPr lang="en-US" sz="2400" b="0" cap="all" dirty="0">
                <a:ln w="3175" cmpd="sng">
                  <a:noFill/>
                </a:ln>
                <a:solidFill>
                  <a:schemeClr val="tx1"/>
                </a:solidFill>
                <a:effectLst/>
              </a:defRPr>
            </a:lvl1pPr>
          </a:lstStyle>
          <a:p>
            <a:pPr lvl="0"/>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5" name="Date Placeholder 3"/>
          <p:cNvSpPr>
            <a:spLocks noGrp="1"/>
          </p:cNvSpPr>
          <p:nvPr>
            <p:ph type="dt" sz="half" idx="14"/>
          </p:nvPr>
        </p:nvSpPr>
        <p:spPr/>
        <p:txBody>
          <a:bodyPr/>
          <a:lstStyle>
            <a:lvl1pPr>
              <a:defRPr/>
            </a:lvl1pPr>
          </a:lstStyle>
          <a:p>
            <a:pPr>
              <a:defRPr/>
            </a:pPr>
            <a:fld id="{8DC1BA65-AAA1-409B-B7F9-220C9B6EB120}" type="datetimeFigureOut">
              <a:rPr lang="en-US"/>
              <a:pPr>
                <a:defRPr/>
              </a:pPr>
              <a:t>11/21/2020</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797661CA-A236-4C63-B6E6-B5D06FB8CC75}" type="slidenum">
              <a:rPr lang="en-US"/>
              <a:pPr>
                <a:defRPr/>
              </a:pPr>
              <a:t>‹#›</a:t>
            </a:fld>
            <a:endParaRPr lang="en-US"/>
          </a:p>
        </p:txBody>
      </p:sp>
    </p:spTree>
    <p:extLst>
      <p:ext uri="{BB962C8B-B14F-4D97-AF65-F5344CB8AC3E}">
        <p14:creationId xmlns:p14="http://schemas.microsoft.com/office/powerpoint/2010/main" val="34205352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B3C36931-A0A1-41E2-8272-B2E8315B6066}" type="datetimeFigureOut">
              <a:rPr lang="en-US"/>
              <a:pPr>
                <a:defRPr/>
              </a:pPr>
              <a:t>11/21/2020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F2C32C6-9CB9-4F95-8963-AD2DF1D5E1FF}" type="slidenum">
              <a:rPr lang="en-US"/>
              <a:pPr>
                <a:defRPr/>
              </a:pPr>
              <a:t>‹#›</a:t>
            </a:fld>
            <a:endParaRPr lang="en-US"/>
          </a:p>
        </p:txBody>
      </p:sp>
    </p:spTree>
    <p:extLst>
      <p:ext uri="{BB962C8B-B14F-4D97-AF65-F5344CB8AC3E}">
        <p14:creationId xmlns:p14="http://schemas.microsoft.com/office/powerpoint/2010/main" val="17136430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A56516DF-D658-490A-A50B-3CA5385DEF62}" type="datetimeFigureOut">
              <a:rPr lang="en-US"/>
              <a:pPr>
                <a:defRPr/>
              </a:pPr>
              <a:t>11/21/2020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1E05453-BA2B-43E8-9809-FC73A13EBD11}" type="slidenum">
              <a:rPr lang="en-US"/>
              <a:pPr>
                <a:defRPr/>
              </a:pPr>
              <a:t>‹#›</a:t>
            </a:fld>
            <a:endParaRPr lang="en-US"/>
          </a:p>
        </p:txBody>
      </p:sp>
    </p:spTree>
    <p:extLst>
      <p:ext uri="{BB962C8B-B14F-4D97-AF65-F5344CB8AC3E}">
        <p14:creationId xmlns:p14="http://schemas.microsoft.com/office/powerpoint/2010/main" val="378482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47388241-1439-43EC-8281-7C3E31DD5549}" type="datetimeFigureOut">
              <a:rPr lang="en-US"/>
              <a:pPr>
                <a:defRPr/>
              </a:pPr>
              <a:t>11/21/2020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6A5263E-4D58-415C-BF62-B3FD4258ADEE}" type="slidenum">
              <a:rPr lang="en-US"/>
              <a:pPr>
                <a:defRPr/>
              </a:pPr>
              <a:t>‹#›</a:t>
            </a:fld>
            <a:endParaRPr lang="en-US"/>
          </a:p>
        </p:txBody>
      </p:sp>
    </p:spTree>
    <p:extLst>
      <p:ext uri="{BB962C8B-B14F-4D97-AF65-F5344CB8AC3E}">
        <p14:creationId xmlns:p14="http://schemas.microsoft.com/office/powerpoint/2010/main" val="1074719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F891D6E8-B2BF-47EA-94AA-7F81A1C74CFA}" type="datetimeFigureOut">
              <a:rPr lang="en-US"/>
              <a:pPr>
                <a:defRPr/>
              </a:pPr>
              <a:t>11/21/2020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221DACF-AEE3-499B-8AFF-E464C7D2F8CD}" type="slidenum">
              <a:rPr lang="en-US"/>
              <a:pPr>
                <a:defRPr/>
              </a:pPr>
              <a:t>‹#›</a:t>
            </a:fld>
            <a:endParaRPr lang="en-US"/>
          </a:p>
        </p:txBody>
      </p:sp>
    </p:spTree>
    <p:extLst>
      <p:ext uri="{BB962C8B-B14F-4D97-AF65-F5344CB8AC3E}">
        <p14:creationId xmlns:p14="http://schemas.microsoft.com/office/powerpoint/2010/main" val="1681369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D0829F89-402E-4CD5-B187-C23BB758FDE5}" type="datetimeFigureOut">
              <a:rPr lang="en-US"/>
              <a:pPr>
                <a:defRPr/>
              </a:pPr>
              <a:t>11/21/2020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ED6C737-56C5-4AAA-8E9F-E36AC7840EE4}" type="slidenum">
              <a:rPr lang="en-US"/>
              <a:pPr>
                <a:defRPr/>
              </a:pPr>
              <a:t>‹#›</a:t>
            </a:fld>
            <a:endParaRPr lang="en-US"/>
          </a:p>
        </p:txBody>
      </p:sp>
    </p:spTree>
    <p:extLst>
      <p:ext uri="{BB962C8B-B14F-4D97-AF65-F5344CB8AC3E}">
        <p14:creationId xmlns:p14="http://schemas.microsoft.com/office/powerpoint/2010/main" val="2007924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lvl1pPr>
              <a:defRPr/>
            </a:lvl1pPr>
          </a:lstStyle>
          <a:p>
            <a:pPr>
              <a:defRPr/>
            </a:pPr>
            <a:fld id="{8187E2B4-3EB8-460B-9BB7-36A56404143E}" type="datetimeFigureOut">
              <a:rPr lang="en-US"/>
              <a:pPr>
                <a:defRPr/>
              </a:pPr>
              <a:t>11/21/2020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337798C-2446-44D3-8BD5-300F8DB4EECF}" type="slidenum">
              <a:rPr lang="en-US"/>
              <a:pPr>
                <a:defRPr/>
              </a:pPr>
              <a:t>‹#›</a:t>
            </a:fld>
            <a:endParaRPr lang="en-US"/>
          </a:p>
        </p:txBody>
      </p:sp>
    </p:spTree>
    <p:extLst>
      <p:ext uri="{BB962C8B-B14F-4D97-AF65-F5344CB8AC3E}">
        <p14:creationId xmlns:p14="http://schemas.microsoft.com/office/powerpoint/2010/main" val="3365803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DC582558-7BA5-49EF-A9AF-33A43BAF96FB}" type="datetimeFigureOut">
              <a:rPr lang="en-US"/>
              <a:pPr>
                <a:defRPr/>
              </a:pPr>
              <a:t>11/21/2020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AE6A209-9C91-4E3D-AB16-0661F9A9A735}" type="slidenum">
              <a:rPr lang="en-US"/>
              <a:pPr>
                <a:defRPr/>
              </a:pPr>
              <a:t>‹#›</a:t>
            </a:fld>
            <a:endParaRPr lang="en-US"/>
          </a:p>
        </p:txBody>
      </p:sp>
    </p:spTree>
    <p:extLst>
      <p:ext uri="{BB962C8B-B14F-4D97-AF65-F5344CB8AC3E}">
        <p14:creationId xmlns:p14="http://schemas.microsoft.com/office/powerpoint/2010/main" val="364813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6FDDD8D-FB8E-4231-98BD-9D96A9E947A1}" type="datetimeFigureOut">
              <a:rPr lang="en-US"/>
              <a:pPr>
                <a:defRPr/>
              </a:pPr>
              <a:t>11/21/2020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73654B9-C0A0-4E1A-ABF2-5FC033CF2CF5}" type="slidenum">
              <a:rPr lang="en-US"/>
              <a:pPr>
                <a:defRPr/>
              </a:pPr>
              <a:t>‹#›</a:t>
            </a:fld>
            <a:endParaRPr lang="en-US"/>
          </a:p>
        </p:txBody>
      </p:sp>
    </p:spTree>
    <p:extLst>
      <p:ext uri="{BB962C8B-B14F-4D97-AF65-F5344CB8AC3E}">
        <p14:creationId xmlns:p14="http://schemas.microsoft.com/office/powerpoint/2010/main" val="358921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E92E4279-92AB-4565-B259-D92D705D50C1}" type="datetimeFigureOut">
              <a:rPr lang="en-US"/>
              <a:pPr>
                <a:defRPr/>
              </a:pPr>
              <a:t>11/21/2020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499CB11-A3A2-4CF9-96A5-FDFE4B40EFDD}" type="slidenum">
              <a:rPr lang="en-US"/>
              <a:pPr>
                <a:defRPr/>
              </a:pPr>
              <a:t>‹#›</a:t>
            </a:fld>
            <a:endParaRPr lang="en-US"/>
          </a:p>
        </p:txBody>
      </p:sp>
    </p:spTree>
    <p:extLst>
      <p:ext uri="{BB962C8B-B14F-4D97-AF65-F5344CB8AC3E}">
        <p14:creationId xmlns:p14="http://schemas.microsoft.com/office/powerpoint/2010/main" val="3381815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132AFCB4-6E61-4A92-9343-6DB072EE4EAA}" type="datetimeFigureOut">
              <a:rPr lang="en-US"/>
              <a:pPr>
                <a:defRPr/>
              </a:pPr>
              <a:t>11/21/2020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DD8CC43-181E-49C8-B345-25B3AC61045B}" type="slidenum">
              <a:rPr lang="en-US"/>
              <a:pPr>
                <a:defRPr/>
              </a:pPr>
              <a:t>‹#›</a:t>
            </a:fld>
            <a:endParaRPr lang="en-US"/>
          </a:p>
        </p:txBody>
      </p:sp>
    </p:spTree>
    <p:extLst>
      <p:ext uri="{BB962C8B-B14F-4D97-AF65-F5344CB8AC3E}">
        <p14:creationId xmlns:p14="http://schemas.microsoft.com/office/powerpoint/2010/main" val="3069215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64D4EF"/>
            </a:gs>
            <a:gs pos="10001">
              <a:srgbClr val="64D4EF"/>
            </a:gs>
            <a:gs pos="100000">
              <a:srgbClr val="06588E"/>
            </a:gs>
          </a:gsLst>
          <a:lin ang="6120000" scaled="1"/>
        </a:gradFill>
        <a:effectLst/>
      </p:bgPr>
    </p:bg>
    <p:spTree>
      <p:nvGrpSpPr>
        <p:cNvPr id="1" name=""/>
        <p:cNvGrpSpPr/>
        <p:nvPr/>
      </p:nvGrpSpPr>
      <p:grpSpPr>
        <a:xfrm>
          <a:off x="0" y="0"/>
          <a:ext cx="0" cy="0"/>
          <a:chOff x="0" y="0"/>
          <a:chExt cx="0" cy="0"/>
        </a:xfrm>
      </p:grpSpPr>
      <p:grpSp>
        <p:nvGrpSpPr>
          <p:cNvPr id="1026" name="Group 6"/>
          <p:cNvGrpSpPr>
            <a:grpSpLocks/>
          </p:cNvGrpSpPr>
          <p:nvPr/>
        </p:nvGrpSpPr>
        <p:grpSpPr bwMode="auto">
          <a:xfrm>
            <a:off x="9207500" y="2963863"/>
            <a:ext cx="2981325" cy="3208337"/>
            <a:chOff x="9206969" y="2963333"/>
            <a:chExt cx="2981858" cy="3208867"/>
          </a:xfrm>
        </p:grpSpPr>
        <p:cxnSp>
          <p:nvCxnSpPr>
            <p:cNvPr id="8" name="Straight Connector 7"/>
            <p:cNvCxnSpPr/>
            <p:nvPr/>
          </p:nvCxnSpPr>
          <p:spPr>
            <a:xfrm flipH="1">
              <a:off x="11275852" y="2963333"/>
              <a:ext cx="912975" cy="91296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83"/>
              <a:ext cx="2981858" cy="2981817"/>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3013" y="3285648"/>
              <a:ext cx="1895814" cy="1895788"/>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853" y="3131636"/>
              <a:ext cx="1744974" cy="174495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600" y="3682589"/>
              <a:ext cx="1270227" cy="127021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3" y="4487863"/>
            <a:ext cx="8534400" cy="150653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1028" name="Text Placeholder 2"/>
          <p:cNvSpPr>
            <a:spLocks noGrp="1"/>
          </p:cNvSpPr>
          <p:nvPr>
            <p:ph type="body" idx="1"/>
          </p:nvPr>
        </p:nvSpPr>
        <p:spPr bwMode="auto">
          <a:xfrm>
            <a:off x="684213" y="685800"/>
            <a:ext cx="8534400" cy="361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4" name="Date Placeholder 3"/>
          <p:cNvSpPr>
            <a:spLocks noGrp="1"/>
          </p:cNvSpPr>
          <p:nvPr>
            <p:ph type="dt" sz="half" idx="2"/>
          </p:nvPr>
        </p:nvSpPr>
        <p:spPr>
          <a:xfrm>
            <a:off x="9904413" y="6172200"/>
            <a:ext cx="1600200" cy="365125"/>
          </a:xfrm>
          <a:prstGeom prst="rect">
            <a:avLst/>
          </a:prstGeom>
        </p:spPr>
        <p:txBody>
          <a:bodyPr vert="horz" lIns="91440" tIns="45720" rIns="91440" bIns="45720" rtlCol="0" anchor="t"/>
          <a:lstStyle>
            <a:lvl1pPr algn="r" eaLnBrk="1" fontAlgn="auto" hangingPunct="1">
              <a:spcBef>
                <a:spcPts val="0"/>
              </a:spcBef>
              <a:spcAft>
                <a:spcPts val="0"/>
              </a:spcAft>
              <a:defRPr sz="1000" b="0" i="0">
                <a:solidFill>
                  <a:schemeClr val="bg2">
                    <a:lumMod val="50000"/>
                  </a:schemeClr>
                </a:solidFill>
                <a:effectLst/>
                <a:latin typeface="+mn-lt"/>
              </a:defRPr>
            </a:lvl1pPr>
          </a:lstStyle>
          <a:p>
            <a:pPr>
              <a:defRPr/>
            </a:pPr>
            <a:fld id="{00C52F6A-087E-45E7-8123-C0E313A3407F}" type="datetimeFigureOut">
              <a:rPr lang="en-US"/>
              <a:pPr>
                <a:defRPr/>
              </a:pPr>
              <a:t>11/21/2020</a:t>
            </a:fld>
            <a:endParaRPr lang="en-US"/>
          </a:p>
        </p:txBody>
      </p:sp>
      <p:sp>
        <p:nvSpPr>
          <p:cNvPr id="5" name="Footer Placeholder 4"/>
          <p:cNvSpPr>
            <a:spLocks noGrp="1"/>
          </p:cNvSpPr>
          <p:nvPr>
            <p:ph type="ftr" sz="quarter" idx="3"/>
          </p:nvPr>
        </p:nvSpPr>
        <p:spPr>
          <a:xfrm>
            <a:off x="684213" y="6172200"/>
            <a:ext cx="7543800" cy="365125"/>
          </a:xfrm>
          <a:prstGeom prst="rect">
            <a:avLst/>
          </a:prstGeom>
        </p:spPr>
        <p:txBody>
          <a:bodyPr vert="horz" lIns="91440" tIns="45720" rIns="91440" bIns="45720" rtlCol="0" anchor="t"/>
          <a:lstStyle>
            <a:lvl1pPr algn="l" eaLnBrk="1" fontAlgn="auto" hangingPunct="1">
              <a:spcBef>
                <a:spcPts val="0"/>
              </a:spcBef>
              <a:spcAft>
                <a:spcPts val="0"/>
              </a:spcAft>
              <a:defRPr sz="1000" b="0" i="0">
                <a:solidFill>
                  <a:schemeClr val="bg2">
                    <a:lumMod val="50000"/>
                  </a:schemeClr>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10363200" y="5578475"/>
            <a:ext cx="1143000" cy="669925"/>
          </a:xfrm>
          <a:prstGeom prst="rect">
            <a:avLst/>
          </a:prstGeom>
        </p:spPr>
        <p:txBody>
          <a:bodyPr vert="horz" lIns="91440" tIns="45720" rIns="91440" bIns="45720" rtlCol="0" anchor="b"/>
          <a:lstStyle>
            <a:lvl1pPr algn="r" eaLnBrk="1" fontAlgn="auto" hangingPunct="1">
              <a:spcBef>
                <a:spcPts val="0"/>
              </a:spcBef>
              <a:spcAft>
                <a:spcPts val="0"/>
              </a:spcAft>
              <a:defRPr sz="3200" b="0" i="0">
                <a:solidFill>
                  <a:schemeClr val="bg2">
                    <a:lumMod val="50000"/>
                  </a:schemeClr>
                </a:solidFill>
                <a:effectLst/>
                <a:latin typeface="+mn-lt"/>
              </a:defRPr>
            </a:lvl1pPr>
          </a:lstStyle>
          <a:p>
            <a:pPr>
              <a:defRPr/>
            </a:pPr>
            <a:fld id="{09073EA9-1463-41E0-BDD1-B8A2A8FD05F8}"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06"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 id="2147483807" r:id="rId12"/>
    <p:sldLayoutId id="2147483802" r:id="rId13"/>
    <p:sldLayoutId id="2147483808" r:id="rId14"/>
    <p:sldLayoutId id="2147483803" r:id="rId15"/>
    <p:sldLayoutId id="2147483804" r:id="rId16"/>
    <p:sldLayoutId id="2147483805" r:id="rId17"/>
  </p:sldLayoutIdLst>
  <p:txStyles>
    <p:titleStyle>
      <a:lvl1pPr algn="l" defTabSz="457200" rtl="0" eaLnBrk="0" fontAlgn="base" hangingPunct="0">
        <a:spcBef>
          <a:spcPct val="0"/>
        </a:spcBef>
        <a:spcAft>
          <a:spcPct val="0"/>
        </a:spcAft>
        <a:defRPr sz="3600" kern="1200" cap="all">
          <a:ln w="3175" cmpd="sng">
            <a:noFill/>
          </a:ln>
          <a:solidFill>
            <a:schemeClr val="tx1"/>
          </a:solidFill>
          <a:latin typeface="+mj-lt"/>
          <a:ea typeface="+mj-ea"/>
          <a:cs typeface="+mj-cs"/>
        </a:defRPr>
      </a:lvl1pPr>
      <a:lvl2pPr algn="l" defTabSz="457200" rtl="0" eaLnBrk="0" fontAlgn="base" hangingPunct="0">
        <a:spcBef>
          <a:spcPct val="0"/>
        </a:spcBef>
        <a:spcAft>
          <a:spcPct val="0"/>
        </a:spcAft>
        <a:defRPr sz="3600">
          <a:solidFill>
            <a:schemeClr val="tx1"/>
          </a:solidFill>
          <a:latin typeface="Century Gothic" panose="020B0502020202020204" pitchFamily="34" charset="0"/>
        </a:defRPr>
      </a:lvl2pPr>
      <a:lvl3pPr algn="l" defTabSz="457200" rtl="0" eaLnBrk="0" fontAlgn="base" hangingPunct="0">
        <a:spcBef>
          <a:spcPct val="0"/>
        </a:spcBef>
        <a:spcAft>
          <a:spcPct val="0"/>
        </a:spcAft>
        <a:defRPr sz="3600">
          <a:solidFill>
            <a:schemeClr val="tx1"/>
          </a:solidFill>
          <a:latin typeface="Century Gothic" panose="020B0502020202020204" pitchFamily="34" charset="0"/>
        </a:defRPr>
      </a:lvl3pPr>
      <a:lvl4pPr algn="l" defTabSz="457200" rtl="0" eaLnBrk="0" fontAlgn="base" hangingPunct="0">
        <a:spcBef>
          <a:spcPct val="0"/>
        </a:spcBef>
        <a:spcAft>
          <a:spcPct val="0"/>
        </a:spcAft>
        <a:defRPr sz="3600">
          <a:solidFill>
            <a:schemeClr val="tx1"/>
          </a:solidFill>
          <a:latin typeface="Century Gothic" panose="020B0502020202020204" pitchFamily="34" charset="0"/>
        </a:defRPr>
      </a:lvl4pPr>
      <a:lvl5pPr algn="l" defTabSz="457200" rtl="0" eaLnBrk="0" fontAlgn="base" hangingPunct="0">
        <a:spcBef>
          <a:spcPct val="0"/>
        </a:spcBef>
        <a:spcAft>
          <a:spcPct val="0"/>
        </a:spcAft>
        <a:defRPr sz="3600">
          <a:solidFill>
            <a:schemeClr val="tx1"/>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2000" kern="1200">
          <a:solidFill>
            <a:srgbClr val="0F496F"/>
          </a:solidFill>
          <a:latin typeface="+mn-lt"/>
          <a:ea typeface="+mn-ea"/>
          <a:cs typeface="+mn-cs"/>
        </a:defRPr>
      </a:lvl1pPr>
      <a:lvl2pPr marL="7429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kern="1200">
          <a:solidFill>
            <a:srgbClr val="0F496F"/>
          </a:solidFill>
          <a:latin typeface="+mn-lt"/>
          <a:ea typeface="+mn-ea"/>
          <a:cs typeface="+mn-cs"/>
        </a:defRPr>
      </a:lvl2pPr>
      <a:lvl3pPr marL="12001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600" kern="1200">
          <a:solidFill>
            <a:srgbClr val="0F496F"/>
          </a:solidFill>
          <a:latin typeface="+mn-lt"/>
          <a:ea typeface="+mn-ea"/>
          <a:cs typeface="+mn-cs"/>
        </a:defRPr>
      </a:lvl3pPr>
      <a:lvl4pPr marL="1543050" indent="-1714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400" kern="1200">
          <a:solidFill>
            <a:srgbClr val="0F496F"/>
          </a:solidFill>
          <a:latin typeface="+mn-lt"/>
          <a:ea typeface="+mn-ea"/>
          <a:cs typeface="+mn-cs"/>
        </a:defRPr>
      </a:lvl4pPr>
      <a:lvl5pPr marL="2000250" indent="-1714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400" kern="1200">
          <a:solidFill>
            <a:srgbClr val="0F496F"/>
          </a:solidFill>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4213" y="685800"/>
            <a:ext cx="11136312" cy="2971800"/>
          </a:xfrm>
        </p:spPr>
        <p:txBody>
          <a:bodyPr/>
          <a:lstStyle/>
          <a:p>
            <a:pPr eaLnBrk="1" fontAlgn="auto" hangingPunct="1">
              <a:spcAft>
                <a:spcPts val="0"/>
              </a:spcAft>
              <a:defRPr/>
            </a:pPr>
            <a:r>
              <a:rPr lang="tk-TM" b="1" dirty="0" smtClean="0">
                <a:solidFill>
                  <a:schemeClr val="bg1"/>
                </a:solidFill>
                <a:latin typeface="Times New Roman" panose="02020603050405020304" pitchFamily="18" charset="0"/>
                <a:cs typeface="Times New Roman" panose="02020603050405020304" pitchFamily="18" charset="0"/>
              </a:rPr>
              <a:t>Ders:</a:t>
            </a:r>
            <a:r>
              <a:rPr lang="tk-TM" dirty="0" smtClean="0">
                <a:latin typeface="Times New Roman" panose="02020603050405020304" pitchFamily="18" charset="0"/>
                <a:cs typeface="Times New Roman" panose="02020603050405020304" pitchFamily="18" charset="0"/>
              </a:rPr>
              <a:t> Çyzuwly geometriýa we inženerçilik grafikasy</a:t>
            </a:r>
            <a:endParaRPr lang="ru-RU" dirty="0">
              <a:latin typeface="Times New Roman" panose="02020603050405020304" pitchFamily="18" charset="0"/>
              <a:cs typeface="Times New Roman" panose="02020603050405020304" pitchFamily="18" charset="0"/>
            </a:endParaRPr>
          </a:p>
        </p:txBody>
      </p:sp>
      <p:sp>
        <p:nvSpPr>
          <p:cNvPr id="5123" name="Подзаголовок 2"/>
          <p:cNvSpPr>
            <a:spLocks noGrp="1"/>
          </p:cNvSpPr>
          <p:nvPr>
            <p:ph type="subTitle" idx="1"/>
          </p:nvPr>
        </p:nvSpPr>
        <p:spPr>
          <a:xfrm>
            <a:off x="684213" y="3843338"/>
            <a:ext cx="11195050" cy="1947862"/>
          </a:xfrm>
        </p:spPr>
        <p:txBody>
          <a:bodyPr/>
          <a:lstStyle/>
          <a:p>
            <a:pPr eaLnBrk="1" hangingPunct="1"/>
            <a:r>
              <a:rPr lang="tk-TM" altLang="ru-RU" sz="3600" b="1" smtClean="0">
                <a:solidFill>
                  <a:schemeClr val="bg1"/>
                </a:solidFill>
                <a:latin typeface="Times New Roman" panose="02020603050405020304" pitchFamily="18" charset="0"/>
                <a:cs typeface="Times New Roman" panose="02020603050405020304" pitchFamily="18" charset="0"/>
              </a:rPr>
              <a:t>Mugallym:</a:t>
            </a:r>
            <a:r>
              <a:rPr lang="tk-TM" altLang="ru-RU" sz="3600" smtClean="0">
                <a:solidFill>
                  <a:schemeClr val="tx1"/>
                </a:solidFill>
                <a:latin typeface="Times New Roman" panose="02020603050405020304" pitchFamily="18" charset="0"/>
                <a:cs typeface="Times New Roman" panose="02020603050405020304" pitchFamily="18" charset="0"/>
              </a:rPr>
              <a:t> Öremedow Akmyrat</a:t>
            </a:r>
            <a:endParaRPr lang="ru-RU" altLang="ru-RU" sz="3600" smtClean="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Заголовок 1"/>
          <p:cNvSpPr>
            <a:spLocks noGrp="1"/>
          </p:cNvSpPr>
          <p:nvPr>
            <p:ph type="title"/>
          </p:nvPr>
        </p:nvSpPr>
        <p:spPr bwMode="auto">
          <a:xfrm>
            <a:off x="0" y="374650"/>
            <a:ext cx="12003088" cy="4505325"/>
          </a:xfrm>
        </p:spPr>
        <p:txBody>
          <a:bodyPr wrap="square" numCol="1" anchorCtr="0" compatLnSpc="1">
            <a:prstTxWarp prst="textNoShape">
              <a:avLst/>
            </a:prstTxWarp>
          </a:bodyPr>
          <a:lstStyle/>
          <a:p>
            <a:r>
              <a:rPr lang="tk-TM" altLang="ru-RU" b="1" cap="none" smtClean="0">
                <a:ln>
                  <a:noFill/>
                </a:ln>
                <a:solidFill>
                  <a:schemeClr val="bg1"/>
                </a:solidFill>
                <a:latin typeface="Times New Roman" panose="02020603050405020304" pitchFamily="18" charset="0"/>
                <a:cs typeface="Times New Roman" panose="02020603050405020304" pitchFamily="18" charset="0"/>
              </a:rPr>
              <a:t>                                    EDEBIÝATLAR</a:t>
            </a:r>
            <a:br>
              <a:rPr lang="tk-TM" altLang="ru-RU" b="1" cap="none" smtClean="0">
                <a:ln>
                  <a:noFill/>
                </a:ln>
                <a:solidFill>
                  <a:schemeClr val="bg1"/>
                </a:solidFill>
                <a:latin typeface="Times New Roman" panose="02020603050405020304" pitchFamily="18" charset="0"/>
                <a:cs typeface="Times New Roman" panose="02020603050405020304" pitchFamily="18" charset="0"/>
              </a:rPr>
            </a:br>
            <a:r>
              <a:rPr lang="tk-TM" altLang="ru-RU" b="1" cap="none" smtClean="0">
                <a:ln>
                  <a:noFill/>
                </a:ln>
                <a:solidFill>
                  <a:schemeClr val="bg1"/>
                </a:solidFill>
                <a:latin typeface="Times New Roman" panose="02020603050405020304" pitchFamily="18" charset="0"/>
                <a:cs typeface="Times New Roman" panose="02020603050405020304" pitchFamily="18" charset="0"/>
              </a:rPr>
              <a:t/>
            </a:r>
            <a:br>
              <a:rPr lang="tk-TM" altLang="ru-RU" b="1" cap="none" smtClean="0">
                <a:ln>
                  <a:noFill/>
                </a:ln>
                <a:solidFill>
                  <a:schemeClr val="bg1"/>
                </a:solidFill>
                <a:latin typeface="Times New Roman" panose="02020603050405020304" pitchFamily="18" charset="0"/>
                <a:cs typeface="Times New Roman" panose="02020603050405020304" pitchFamily="18" charset="0"/>
              </a:rPr>
            </a:br>
            <a:r>
              <a:rPr lang="tk-TM" altLang="ru-RU" b="1" cap="none" smtClean="0">
                <a:ln>
                  <a:noFill/>
                </a:ln>
                <a:solidFill>
                  <a:schemeClr val="bg1"/>
                </a:solidFill>
                <a:latin typeface="Times New Roman" panose="02020603050405020304" pitchFamily="18" charset="0"/>
                <a:cs typeface="Times New Roman" panose="02020603050405020304" pitchFamily="18" charset="0"/>
              </a:rPr>
              <a:t>1</a:t>
            </a:r>
            <a:r>
              <a:rPr lang="cs-CZ" altLang="ru-RU" b="1" cap="none" smtClean="0">
                <a:ln>
                  <a:noFill/>
                </a:ln>
                <a:solidFill>
                  <a:schemeClr val="bg1"/>
                </a:solidFill>
                <a:latin typeface="Times New Roman" panose="02020603050405020304" pitchFamily="18" charset="0"/>
                <a:cs typeface="Times New Roman" panose="02020603050405020304" pitchFamily="18" charset="0"/>
              </a:rPr>
              <a:t>. </a:t>
            </a:r>
            <a:r>
              <a:rPr lang="hr-HR" altLang="ru-RU" cap="none" smtClean="0">
                <a:ln>
                  <a:noFill/>
                </a:ln>
                <a:latin typeface="Times New Roman" panose="02020603050405020304" pitchFamily="18" charset="0"/>
                <a:cs typeface="Times New Roman" panose="02020603050405020304" pitchFamily="18" charset="0"/>
              </a:rPr>
              <a:t>Annaberdiýew E.</a:t>
            </a:r>
            <a:r>
              <a:rPr lang="tk-TM" altLang="ru-RU" cap="none" smtClean="0">
                <a:ln>
                  <a:noFill/>
                </a:ln>
                <a:latin typeface="Times New Roman" panose="02020603050405020304" pitchFamily="18" charset="0"/>
                <a:cs typeface="Times New Roman" panose="02020603050405020304" pitchFamily="18" charset="0"/>
              </a:rPr>
              <a:t> </a:t>
            </a:r>
            <a:r>
              <a:rPr lang="cs-CZ" altLang="ru-RU" cap="none" smtClean="0">
                <a:ln>
                  <a:noFill/>
                </a:ln>
                <a:latin typeface="Times New Roman" panose="02020603050405020304" pitchFamily="18" charset="0"/>
                <a:cs typeface="Times New Roman" panose="02020603050405020304" pitchFamily="18" charset="0"/>
              </a:rPr>
              <a:t>Inženerçilik çyzgy. – A.: Türkmen döwlet neşirýat  gullugy,  2002. </a:t>
            </a:r>
            <a:r>
              <a:rPr lang="cs-CZ" altLang="ru-RU" cap="none" smtClean="0">
                <a:ln>
                  <a:noFill/>
                </a:ln>
                <a:latin typeface="Times New Roman" panose="02020603050405020304" pitchFamily="18" charset="0"/>
                <a:cs typeface="Times New Roman" panose="02020603050405020304" pitchFamily="18" charset="0"/>
                <a:sym typeface="Symbol" panose="05050102010706020507" pitchFamily="18" charset="2"/>
              </a:rPr>
              <a:t></a:t>
            </a:r>
            <a:r>
              <a:rPr lang="cs-CZ" altLang="ru-RU" cap="none" smtClean="0">
                <a:ln>
                  <a:noFill/>
                </a:ln>
                <a:latin typeface="Times New Roman" panose="02020603050405020304" pitchFamily="18" charset="0"/>
                <a:cs typeface="Times New Roman" panose="02020603050405020304" pitchFamily="18" charset="0"/>
              </a:rPr>
              <a:t> 463 s.</a:t>
            </a:r>
            <a:r>
              <a:rPr lang="ru-RU" altLang="ru-RU" cap="none" smtClean="0">
                <a:ln>
                  <a:noFill/>
                </a:ln>
                <a:latin typeface="Times New Roman" panose="02020603050405020304" pitchFamily="18" charset="0"/>
                <a:cs typeface="Times New Roman" panose="02020603050405020304" pitchFamily="18" charset="0"/>
              </a:rPr>
              <a:t/>
            </a:r>
            <a:br>
              <a:rPr lang="ru-RU" altLang="ru-RU" cap="none" smtClean="0">
                <a:ln>
                  <a:noFill/>
                </a:ln>
                <a:latin typeface="Times New Roman" panose="02020603050405020304" pitchFamily="18" charset="0"/>
                <a:cs typeface="Times New Roman" panose="02020603050405020304" pitchFamily="18" charset="0"/>
              </a:rPr>
            </a:br>
            <a:r>
              <a:rPr lang="tk-TM" altLang="ru-RU" b="1" cap="none" smtClean="0">
                <a:ln>
                  <a:noFill/>
                </a:ln>
                <a:solidFill>
                  <a:schemeClr val="bg1"/>
                </a:solidFill>
                <a:latin typeface="Times New Roman" panose="02020603050405020304" pitchFamily="18" charset="0"/>
                <a:cs typeface="Times New Roman" panose="02020603050405020304" pitchFamily="18" charset="0"/>
              </a:rPr>
              <a:t>2</a:t>
            </a:r>
            <a:r>
              <a:rPr lang="sq-AL" altLang="ru-RU" b="1" cap="none" smtClean="0">
                <a:ln>
                  <a:noFill/>
                </a:ln>
                <a:solidFill>
                  <a:schemeClr val="bg1"/>
                </a:solidFill>
                <a:latin typeface="Times New Roman" panose="02020603050405020304" pitchFamily="18" charset="0"/>
                <a:cs typeface="Times New Roman" panose="02020603050405020304" pitchFamily="18" charset="0"/>
              </a:rPr>
              <a:t>.</a:t>
            </a:r>
            <a:r>
              <a:rPr lang="sq-AL" altLang="ru-RU" b="1" cap="none" smtClean="0">
                <a:ln>
                  <a:noFill/>
                </a:ln>
                <a:latin typeface="Times New Roman" panose="02020603050405020304" pitchFamily="18" charset="0"/>
                <a:cs typeface="Times New Roman" panose="02020603050405020304" pitchFamily="18" charset="0"/>
              </a:rPr>
              <a:t> </a:t>
            </a:r>
            <a:r>
              <a:rPr lang="cs-CZ" altLang="ru-RU" b="1" cap="none" smtClean="0">
                <a:ln>
                  <a:noFill/>
                </a:ln>
                <a:latin typeface="Times New Roman" panose="02020603050405020304" pitchFamily="18" charset="0"/>
                <a:cs typeface="Times New Roman" panose="02020603050405020304" pitchFamily="18" charset="0"/>
              </a:rPr>
              <a:t>Коро</a:t>
            </a:r>
            <a:r>
              <a:rPr lang="ru-RU" altLang="ru-RU" b="1" cap="none" smtClean="0">
                <a:ln>
                  <a:noFill/>
                </a:ln>
                <a:latin typeface="Times New Roman" panose="02020603050405020304" pitchFamily="18" charset="0"/>
                <a:cs typeface="Times New Roman" panose="02020603050405020304" pitchFamily="18" charset="0"/>
              </a:rPr>
              <a:t>лё</a:t>
            </a:r>
            <a:r>
              <a:rPr lang="cs-CZ" altLang="ru-RU" b="1" cap="none" smtClean="0">
                <a:ln>
                  <a:noFill/>
                </a:ln>
                <a:latin typeface="Times New Roman" panose="02020603050405020304" pitchFamily="18" charset="0"/>
                <a:cs typeface="Times New Roman" panose="02020603050405020304" pitchFamily="18" charset="0"/>
              </a:rPr>
              <a:t>в Ю.И.</a:t>
            </a:r>
            <a:r>
              <a:rPr lang="cs-CZ" altLang="ru-RU" cap="none" smtClean="0">
                <a:ln>
                  <a:noFill/>
                </a:ln>
                <a:latin typeface="Times New Roman" panose="02020603050405020304" pitchFamily="18" charset="0"/>
                <a:cs typeface="Times New Roman" panose="02020603050405020304" pitchFamily="18" charset="0"/>
              </a:rPr>
              <a:t> Начертательная геометрия.</a:t>
            </a:r>
            <a:r>
              <a:rPr lang="cs-CZ" altLang="ru-RU" cap="none" smtClean="0">
                <a:ln>
                  <a:noFill/>
                </a:ln>
                <a:latin typeface="Times New Roman" panose="02020603050405020304" pitchFamily="18" charset="0"/>
                <a:cs typeface="Times New Roman" panose="02020603050405020304" pitchFamily="18" charset="0"/>
                <a:sym typeface="Symbol" panose="05050102010706020507" pitchFamily="18" charset="2"/>
              </a:rPr>
              <a:t></a:t>
            </a:r>
            <a:r>
              <a:rPr lang="cs-CZ" altLang="ru-RU" cap="none" smtClean="0">
                <a:ln>
                  <a:noFill/>
                </a:ln>
                <a:latin typeface="Times New Roman" panose="02020603050405020304" pitchFamily="18" charset="0"/>
                <a:cs typeface="Times New Roman" panose="02020603050405020304" pitchFamily="18" charset="0"/>
              </a:rPr>
              <a:t> М.</a:t>
            </a:r>
            <a:r>
              <a:rPr lang="ru-RU" altLang="ru-RU" cap="none" smtClean="0">
                <a:ln>
                  <a:noFill/>
                </a:ln>
                <a:latin typeface="Times New Roman" panose="02020603050405020304" pitchFamily="18" charset="0"/>
                <a:cs typeface="Times New Roman" panose="02020603050405020304" pitchFamily="18" charset="0"/>
              </a:rPr>
              <a:t> 2010, 256</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3838" y="257175"/>
            <a:ext cx="11896725" cy="6284913"/>
          </a:xfrm>
        </p:spPr>
        <p:txBody>
          <a:bodyPr/>
          <a:lstStyle/>
          <a:p>
            <a:pPr>
              <a:defRPr/>
            </a:pPr>
            <a:r>
              <a:rPr lang="tk-TM" b="1"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1</a:t>
            </a:r>
            <a:r>
              <a:rPr lang="tk-TM" b="1" dirty="0">
                <a:latin typeface="Times New Roman" panose="02020603050405020304" pitchFamily="18" charset="0"/>
                <a:cs typeface="Times New Roman" panose="02020603050405020304" pitchFamily="18" charset="0"/>
              </a:rPr>
              <a:t>2</a:t>
            </a:r>
            <a:r>
              <a:rPr lang="tk-TM" b="1" dirty="0" smtClean="0">
                <a:latin typeface="Times New Roman" panose="02020603050405020304" pitchFamily="18" charset="0"/>
                <a:cs typeface="Times New Roman" panose="02020603050405020304" pitchFamily="18" charset="0"/>
              </a:rPr>
              <a:t>-nji umumy sapak</a:t>
            </a:r>
            <a:br>
              <a:rPr lang="tk-TM" b="1" dirty="0" smtClean="0">
                <a:latin typeface="Times New Roman" panose="02020603050405020304" pitchFamily="18" charset="0"/>
                <a:cs typeface="Times New Roman" panose="02020603050405020304" pitchFamily="18" charset="0"/>
              </a:rPr>
            </a:br>
            <a:r>
              <a:rPr lang="tk-TM" b="1" dirty="0" smtClean="0">
                <a:latin typeface="Times New Roman" panose="02020603050405020304" pitchFamily="18" charset="0"/>
                <a:cs typeface="Times New Roman" panose="02020603050405020304" pitchFamily="18" charset="0"/>
              </a:rPr>
              <a:t/>
            </a:r>
            <a:br>
              <a:rPr lang="tk-TM" b="1" dirty="0" smtClean="0">
                <a:latin typeface="Times New Roman" panose="02020603050405020304" pitchFamily="18" charset="0"/>
                <a:cs typeface="Times New Roman" panose="02020603050405020304" pitchFamily="18" charset="0"/>
              </a:rPr>
            </a:br>
            <a:r>
              <a:rPr lang="tk-TM" b="1" dirty="0" smtClean="0">
                <a:solidFill>
                  <a:schemeClr val="bg1"/>
                </a:solidFill>
                <a:latin typeface="Times New Roman" panose="02020603050405020304" pitchFamily="18" charset="0"/>
                <a:cs typeface="Times New Roman" panose="02020603050405020304" pitchFamily="18" charset="0"/>
              </a:rPr>
              <a:t>tema:</a:t>
            </a:r>
            <a:r>
              <a:rPr lang="tk-TM" b="1" dirty="0" smtClean="0">
                <a:latin typeface="Times New Roman" panose="02020603050405020304" pitchFamily="18" charset="0"/>
                <a:cs typeface="Times New Roman" panose="02020603050405020304" pitchFamily="18" charset="0"/>
              </a:rPr>
              <a:t> egri çyzyklar</a:t>
            </a:r>
            <a:r>
              <a:rPr lang="tk-TM" dirty="0" smtClean="0">
                <a:latin typeface="Times New Roman" panose="02020603050405020304" pitchFamily="18" charset="0"/>
                <a:cs typeface="Times New Roman" panose="02020603050405020304" pitchFamily="18" charset="0"/>
              </a:rPr>
              <a:t/>
            </a:r>
            <a:br>
              <a:rPr lang="tk-TM" dirty="0" smtClean="0">
                <a:latin typeface="Times New Roman" panose="02020603050405020304" pitchFamily="18" charset="0"/>
                <a:cs typeface="Times New Roman" panose="02020603050405020304" pitchFamily="18" charset="0"/>
              </a:rPr>
            </a:br>
            <a:r>
              <a:rPr lang="tk-TM" dirty="0" smtClean="0">
                <a:latin typeface="Times New Roman" panose="02020603050405020304" pitchFamily="18" charset="0"/>
                <a:cs typeface="Times New Roman" panose="02020603050405020304" pitchFamily="18" charset="0"/>
              </a:rPr>
              <a:t>                        </a:t>
            </a:r>
            <a:br>
              <a:rPr lang="tk-TM" dirty="0" smtClean="0">
                <a:latin typeface="Times New Roman" panose="02020603050405020304" pitchFamily="18" charset="0"/>
                <a:cs typeface="Times New Roman" panose="02020603050405020304" pitchFamily="18" charset="0"/>
              </a:rPr>
            </a:br>
            <a:r>
              <a:rPr lang="tk-TM" b="1" dirty="0">
                <a:latin typeface="Times New Roman" panose="02020603050405020304" pitchFamily="18" charset="0"/>
                <a:cs typeface="Times New Roman" panose="02020603050405020304" pitchFamily="18" charset="0"/>
              </a:rPr>
              <a:t> </a:t>
            </a:r>
            <a:r>
              <a:rPr lang="tk-TM" b="1" dirty="0" smtClean="0">
                <a:latin typeface="Times New Roman" panose="02020603050405020304" pitchFamily="18" charset="0"/>
                <a:cs typeface="Times New Roman" panose="02020603050405020304" pitchFamily="18" charset="0"/>
              </a:rPr>
              <a:t>                        </a:t>
            </a:r>
            <a:r>
              <a:rPr lang="tk-TM" b="1" cap="none" dirty="0" smtClean="0">
                <a:solidFill>
                  <a:schemeClr val="bg1"/>
                </a:solidFill>
                <a:latin typeface="Times New Roman" panose="02020603050405020304" pitchFamily="18" charset="0"/>
                <a:cs typeface="Times New Roman" panose="02020603050405020304" pitchFamily="18" charset="0"/>
              </a:rPr>
              <a:t>Sapagyň meýilnamasy:</a:t>
            </a:r>
            <a:br>
              <a:rPr lang="tk-TM" b="1" cap="none" dirty="0" smtClean="0">
                <a:solidFill>
                  <a:schemeClr val="bg1"/>
                </a:solidFill>
                <a:latin typeface="Times New Roman" panose="02020603050405020304" pitchFamily="18" charset="0"/>
                <a:cs typeface="Times New Roman" panose="02020603050405020304" pitchFamily="18" charset="0"/>
              </a:rPr>
            </a:br>
            <a:r>
              <a:rPr lang="ru-RU" b="1" cap="none" dirty="0" smtClean="0">
                <a:solidFill>
                  <a:schemeClr val="bg1"/>
                </a:solidFill>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a:t>
            </a:r>
            <a:r>
              <a:rPr lang="sk-SK" cap="none" dirty="0" smtClean="0">
                <a:latin typeface="Times New Roman" panose="02020603050405020304" pitchFamily="18" charset="0"/>
                <a:cs typeface="Times New Roman" panose="02020603050405020304" pitchFamily="18" charset="0"/>
              </a:rPr>
              <a:t>Egri çyzyklar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barada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düşünje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olaryň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proýeksiýalarynyň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häsiýetleri</a:t>
            </a:r>
            <a:r>
              <a:rPr lang="ru-RU" cap="none" dirty="0" smtClean="0">
                <a:latin typeface="Times New Roman" panose="02020603050405020304" pitchFamily="18" charset="0"/>
                <a:cs typeface="Times New Roman" panose="02020603050405020304" pitchFamily="18" charset="0"/>
              </a:rPr>
              <a:t>. </a:t>
            </a:r>
            <a:br>
              <a:rPr lang="ru-RU" cap="none" dirty="0" smtClean="0">
                <a:latin typeface="Times New Roman" panose="02020603050405020304" pitchFamily="18" charset="0"/>
                <a:cs typeface="Times New Roman" panose="02020603050405020304" pitchFamily="18" charset="0"/>
              </a:rPr>
            </a:br>
            <a:r>
              <a:rPr lang="ru-RU" b="1" cap="none" dirty="0" smtClean="0">
                <a:solidFill>
                  <a:schemeClr val="bg1"/>
                </a:solidFill>
                <a:latin typeface="Times New Roman" panose="02020603050405020304" pitchFamily="18" charset="0"/>
                <a:cs typeface="Times New Roman" panose="02020603050405020304" pitchFamily="18" charset="0"/>
              </a:rPr>
              <a:t>2.</a:t>
            </a:r>
            <a:r>
              <a:rPr lang="ru-RU" cap="none" dirty="0" smtClean="0">
                <a:latin typeface="Times New Roman" panose="02020603050405020304" pitchFamily="18" charset="0"/>
                <a:cs typeface="Times New Roman" panose="02020603050405020304" pitchFamily="18" charset="0"/>
              </a:rPr>
              <a:t> </a:t>
            </a:r>
            <a:r>
              <a:rPr lang="sk-SK" cap="none" dirty="0" smtClean="0">
                <a:latin typeface="Times New Roman" panose="02020603050405020304" pitchFamily="18" charset="0"/>
                <a:cs typeface="Times New Roman" panose="02020603050405020304" pitchFamily="18" charset="0"/>
              </a:rPr>
              <a:t>Silindrik</a:t>
            </a:r>
            <a:r>
              <a:rPr lang="ru-RU" cap="none" dirty="0" smtClean="0">
                <a:latin typeface="Times New Roman" panose="02020603050405020304" pitchFamily="18" charset="0"/>
                <a:cs typeface="Times New Roman" panose="02020603050405020304" pitchFamily="18" charset="0"/>
              </a:rPr>
              <a:t>i</a:t>
            </a:r>
            <a:r>
              <a:rPr lang="sk-SK" cap="none" dirty="0" smtClean="0">
                <a:latin typeface="Times New Roman" panose="02020603050405020304" pitchFamily="18" charset="0"/>
                <a:cs typeface="Times New Roman" panose="02020603050405020304" pitchFamily="18" charset="0"/>
              </a:rPr>
              <a:t> nurbat çyzygy. </a:t>
            </a:r>
            <a:r>
              <a:rPr lang="ru-RU" cap="none" dirty="0" smtClean="0">
                <a:latin typeface="Times New Roman" panose="02020603050405020304" pitchFamily="18" charset="0"/>
                <a:cs typeface="Times New Roman" panose="02020603050405020304" pitchFamily="18" charset="0"/>
              </a:rPr>
              <a:t/>
            </a:r>
            <a:br>
              <a:rPr lang="ru-RU" cap="none" dirty="0" smtClean="0">
                <a:latin typeface="Times New Roman" panose="02020603050405020304" pitchFamily="18" charset="0"/>
                <a:cs typeface="Times New Roman" panose="02020603050405020304" pitchFamily="18" charset="0"/>
              </a:rPr>
            </a:br>
            <a:r>
              <a:rPr lang="ru-RU" b="1" cap="none" dirty="0" smtClean="0">
                <a:solidFill>
                  <a:schemeClr val="bg1"/>
                </a:solidFill>
                <a:latin typeface="Times New Roman" panose="02020603050405020304" pitchFamily="18" charset="0"/>
                <a:cs typeface="Times New Roman" panose="02020603050405020304" pitchFamily="18" charset="0"/>
              </a:rPr>
              <a:t>3.</a:t>
            </a:r>
            <a:r>
              <a:rPr lang="ru-RU" cap="none" dirty="0" smtClean="0">
                <a:latin typeface="Times New Roman" panose="02020603050405020304" pitchFamily="18" charset="0"/>
                <a:cs typeface="Times New Roman" panose="02020603050405020304" pitchFamily="18" charset="0"/>
              </a:rPr>
              <a:t> </a:t>
            </a:r>
            <a:r>
              <a:rPr lang="sk-SK" cap="none" dirty="0" smtClean="0">
                <a:latin typeface="Times New Roman" panose="02020603050405020304" pitchFamily="18" charset="0"/>
                <a:cs typeface="Times New Roman" panose="02020603050405020304" pitchFamily="18" charset="0"/>
              </a:rPr>
              <a:t>Koniki nurbat çyzygy. </a:t>
            </a:r>
            <a:endParaRPr lang="ru-RU" cap="none"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bwMode="auto">
          <a:xfrm>
            <a:off x="215900" y="100013"/>
            <a:ext cx="11712575" cy="6591300"/>
          </a:xfrm>
        </p:spPr>
        <p:txBody>
          <a:bodyPr wrap="square" numCol="1" anchorCtr="0" compatLnSpc="1">
            <a:prstTxWarp prst="textNoShape">
              <a:avLst/>
            </a:prstTxWarp>
            <a:normAutofit fontScale="90000"/>
          </a:bodyPr>
          <a:lstStyle/>
          <a:p>
            <a:pPr>
              <a:defRPr/>
            </a:pPr>
            <a:r>
              <a:rPr lang="ru-RU" b="1" cap="none" dirty="0" smtClean="0">
                <a:solidFill>
                  <a:schemeClr val="bg1"/>
                </a:solidFill>
                <a:latin typeface="Times New Roman" panose="02020603050405020304" pitchFamily="18" charset="0"/>
                <a:cs typeface="Times New Roman" panose="02020603050405020304" pitchFamily="18" charset="0"/>
              </a:rPr>
              <a:t>1</a:t>
            </a:r>
            <a:r>
              <a:rPr lang="tk-TM" b="1" cap="none" dirty="0" smtClean="0">
                <a:solidFill>
                  <a:schemeClr val="bg1"/>
                </a:solidFill>
                <a:latin typeface="Times New Roman" panose="02020603050405020304" pitchFamily="18" charset="0"/>
                <a:cs typeface="Times New Roman" panose="02020603050405020304" pitchFamily="18" charset="0"/>
              </a:rPr>
              <a:t>2</a:t>
            </a:r>
            <a:r>
              <a:rPr lang="ru-RU" b="1" cap="none" dirty="0" smtClean="0">
                <a:solidFill>
                  <a:schemeClr val="bg1"/>
                </a:solidFill>
                <a:latin typeface="Times New Roman" panose="02020603050405020304" pitchFamily="18" charset="0"/>
                <a:cs typeface="Times New Roman" panose="02020603050405020304" pitchFamily="18" charset="0"/>
              </a:rPr>
              <a:t>.1. </a:t>
            </a:r>
            <a:r>
              <a:rPr lang="ru-RU" b="1" cap="none" dirty="0" err="1" smtClean="0">
                <a:solidFill>
                  <a:schemeClr val="bg1"/>
                </a:solidFill>
                <a:latin typeface="Times New Roman" panose="02020603050405020304" pitchFamily="18" charset="0"/>
                <a:cs typeface="Times New Roman" panose="02020603050405020304" pitchFamily="18" charset="0"/>
              </a:rPr>
              <a:t>Egri</a:t>
            </a:r>
            <a:r>
              <a:rPr lang="ru-RU" b="1" cap="none" dirty="0" smtClean="0">
                <a:solidFill>
                  <a:schemeClr val="bg1"/>
                </a:solidFill>
                <a:latin typeface="Times New Roman" panose="02020603050405020304" pitchFamily="18" charset="0"/>
                <a:cs typeface="Times New Roman" panose="02020603050405020304" pitchFamily="18" charset="0"/>
              </a:rPr>
              <a:t> </a:t>
            </a:r>
            <a:r>
              <a:rPr lang="ru-RU" b="1" cap="none" dirty="0" err="1" smtClean="0">
                <a:solidFill>
                  <a:schemeClr val="bg1"/>
                </a:solidFill>
                <a:latin typeface="Times New Roman" panose="02020603050405020304" pitchFamily="18" charset="0"/>
                <a:cs typeface="Times New Roman" panose="02020603050405020304" pitchFamily="18" charset="0"/>
              </a:rPr>
              <a:t>çyzyklar</a:t>
            </a:r>
            <a:r>
              <a:rPr lang="ru-RU" b="1" cap="none" dirty="0" smtClean="0">
                <a:solidFill>
                  <a:schemeClr val="bg1"/>
                </a:solidFill>
                <a:latin typeface="Times New Roman" panose="02020603050405020304" pitchFamily="18" charset="0"/>
                <a:cs typeface="Times New Roman" panose="02020603050405020304" pitchFamily="18" charset="0"/>
              </a:rPr>
              <a:t> </a:t>
            </a:r>
            <a:r>
              <a:rPr lang="ru-RU" b="1" cap="none" dirty="0" err="1" smtClean="0">
                <a:solidFill>
                  <a:schemeClr val="bg1"/>
                </a:solidFill>
                <a:latin typeface="Times New Roman" panose="02020603050405020304" pitchFamily="18" charset="0"/>
                <a:cs typeface="Times New Roman" panose="02020603050405020304" pitchFamily="18" charset="0"/>
              </a:rPr>
              <a:t>barada</a:t>
            </a:r>
            <a:r>
              <a:rPr lang="ru-RU" b="1" cap="none" dirty="0" smtClean="0">
                <a:solidFill>
                  <a:schemeClr val="bg1"/>
                </a:solidFill>
                <a:latin typeface="Times New Roman" panose="02020603050405020304" pitchFamily="18" charset="0"/>
                <a:cs typeface="Times New Roman" panose="02020603050405020304" pitchFamily="18" charset="0"/>
              </a:rPr>
              <a:t> </a:t>
            </a:r>
            <a:r>
              <a:rPr lang="ru-RU" b="1" cap="none" dirty="0" err="1" smtClean="0">
                <a:solidFill>
                  <a:schemeClr val="bg1"/>
                </a:solidFill>
                <a:latin typeface="Times New Roman" panose="02020603050405020304" pitchFamily="18" charset="0"/>
                <a:cs typeface="Times New Roman" panose="02020603050405020304" pitchFamily="18" charset="0"/>
              </a:rPr>
              <a:t>düşünje</a:t>
            </a:r>
            <a:r>
              <a:rPr lang="ru-RU" b="1" cap="none" dirty="0" smtClean="0">
                <a:solidFill>
                  <a:schemeClr val="bg1"/>
                </a:solidFill>
                <a:latin typeface="Times New Roman" panose="02020603050405020304" pitchFamily="18" charset="0"/>
                <a:cs typeface="Times New Roman" panose="02020603050405020304" pitchFamily="18" charset="0"/>
              </a:rPr>
              <a:t> </a:t>
            </a:r>
            <a:r>
              <a:rPr lang="ru-RU" b="1" cap="none" dirty="0" err="1" smtClean="0">
                <a:solidFill>
                  <a:schemeClr val="bg1"/>
                </a:solidFill>
                <a:latin typeface="Times New Roman" panose="02020603050405020304" pitchFamily="18" charset="0"/>
                <a:cs typeface="Times New Roman" panose="02020603050405020304" pitchFamily="18" charset="0"/>
              </a:rPr>
              <a:t>we</a:t>
            </a:r>
            <a:r>
              <a:rPr lang="ru-RU" b="1" cap="none" dirty="0" smtClean="0">
                <a:solidFill>
                  <a:schemeClr val="bg1"/>
                </a:solidFill>
                <a:latin typeface="Times New Roman" panose="02020603050405020304" pitchFamily="18" charset="0"/>
                <a:cs typeface="Times New Roman" panose="02020603050405020304" pitchFamily="18" charset="0"/>
              </a:rPr>
              <a:t> </a:t>
            </a:r>
            <a:r>
              <a:rPr lang="ru-RU" b="1" cap="none" dirty="0" err="1" smtClean="0">
                <a:solidFill>
                  <a:schemeClr val="bg1"/>
                </a:solidFill>
                <a:latin typeface="Times New Roman" panose="02020603050405020304" pitchFamily="18" charset="0"/>
                <a:cs typeface="Times New Roman" panose="02020603050405020304" pitchFamily="18" charset="0"/>
              </a:rPr>
              <a:t>olaryň</a:t>
            </a:r>
            <a:r>
              <a:rPr lang="ru-RU" b="1" cap="none" dirty="0" smtClean="0">
                <a:solidFill>
                  <a:schemeClr val="bg1"/>
                </a:solidFill>
                <a:latin typeface="Times New Roman" panose="02020603050405020304" pitchFamily="18" charset="0"/>
                <a:cs typeface="Times New Roman" panose="02020603050405020304" pitchFamily="18" charset="0"/>
              </a:rPr>
              <a:t> </a:t>
            </a:r>
            <a:r>
              <a:rPr lang="ru-RU" b="1" cap="none" dirty="0" err="1" smtClean="0">
                <a:solidFill>
                  <a:schemeClr val="bg1"/>
                </a:solidFill>
                <a:latin typeface="Times New Roman" panose="02020603050405020304" pitchFamily="18" charset="0"/>
                <a:cs typeface="Times New Roman" panose="02020603050405020304" pitchFamily="18" charset="0"/>
              </a:rPr>
              <a:t>proýeksiýalarynyň</a:t>
            </a:r>
            <a:r>
              <a:rPr lang="ru-RU" b="1" cap="none" dirty="0" smtClean="0">
                <a:solidFill>
                  <a:schemeClr val="bg1"/>
                </a:solidFill>
                <a:latin typeface="Times New Roman" panose="02020603050405020304" pitchFamily="18" charset="0"/>
                <a:cs typeface="Times New Roman" panose="02020603050405020304" pitchFamily="18" charset="0"/>
              </a:rPr>
              <a:t> </a:t>
            </a:r>
            <a:r>
              <a:rPr lang="ru-RU" b="1" cap="none" dirty="0" err="1" smtClean="0">
                <a:solidFill>
                  <a:schemeClr val="bg1"/>
                </a:solidFill>
                <a:latin typeface="Times New Roman" panose="02020603050405020304" pitchFamily="18" charset="0"/>
                <a:cs typeface="Times New Roman" panose="02020603050405020304" pitchFamily="18" charset="0"/>
              </a:rPr>
              <a:t>häsiýetleri</a:t>
            </a:r>
            <a:r>
              <a:rPr lang="ru-RU" b="1" cap="none" dirty="0" smtClean="0">
                <a:solidFill>
                  <a:schemeClr val="bg1"/>
                </a:solidFill>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Egri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çyzyklara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maşyngurluşygynda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köp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duş</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gelinýär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hyrly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önümlerde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ýük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äkidiji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şneklerde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kesişenlerinde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ş.m</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Konstruksiýalarda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esasy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düzüm</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düzüji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element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bolup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durýarlar</a:t>
            </a:r>
            <a:r>
              <a:rPr lang="ru-RU" cap="none" dirty="0" smtClean="0">
                <a:latin typeface="Times New Roman" panose="02020603050405020304" pitchFamily="18" charset="0"/>
                <a:cs typeface="Times New Roman" panose="02020603050405020304" pitchFamily="18" charset="0"/>
              </a:rPr>
              <a:t>. </a:t>
            </a:r>
            <a:br>
              <a:rPr lang="ru-RU" cap="none" dirty="0" smtClean="0">
                <a:latin typeface="Times New Roman" panose="02020603050405020304" pitchFamily="18" charset="0"/>
                <a:cs typeface="Times New Roman" panose="02020603050405020304" pitchFamily="18" charset="0"/>
              </a:rPr>
            </a:br>
            <a:r>
              <a:rPr lang="ru-RU" cap="none" dirty="0" err="1" smtClean="0">
                <a:latin typeface="Times New Roman" panose="02020603050405020304" pitchFamily="18" charset="0"/>
                <a:cs typeface="Times New Roman" panose="02020603050405020304" pitchFamily="18" charset="0"/>
              </a:rPr>
              <a:t>Çyzuw</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geometriýasy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dersinde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egri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çyzyklara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üstleriň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kesişmeginde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emele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gelýän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egri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nokadyň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yzygiderli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hereketi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esasynda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döreýän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yzy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görnüşinde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garalýar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Egri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topara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bölünýärler</a:t>
            </a:r>
            <a:r>
              <a:rPr lang="ru-RU" cap="none" dirty="0" smtClean="0">
                <a:latin typeface="Times New Roman" panose="02020603050405020304" pitchFamily="18" charset="0"/>
                <a:cs typeface="Times New Roman" panose="02020603050405020304" pitchFamily="18" charset="0"/>
              </a:rPr>
              <a:t> – </a:t>
            </a:r>
            <a:r>
              <a:rPr lang="ru-RU" cap="none" dirty="0" err="1" smtClean="0">
                <a:latin typeface="Times New Roman" panose="02020603050405020304" pitchFamily="18" charset="0"/>
                <a:cs typeface="Times New Roman" panose="02020603050405020304" pitchFamily="18" charset="0"/>
              </a:rPr>
              <a:t>bir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tekizlikdäkilere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giňişlikdäkilere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Eger-de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hemme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ýatsalar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oňa</a:t>
            </a:r>
            <a:r>
              <a:rPr lang="ru-RU" cap="none" dirty="0" smtClean="0">
                <a:latin typeface="Times New Roman" panose="02020603050405020304" pitchFamily="18" charset="0"/>
                <a:cs typeface="Times New Roman" panose="02020603050405020304" pitchFamily="18" charset="0"/>
              </a:rPr>
              <a:t> </a:t>
            </a:r>
            <a:r>
              <a:rPr lang="ru-RU" b="1" u="sng" cap="none" dirty="0" err="1" smtClean="0">
                <a:latin typeface="Times New Roman" panose="02020603050405020304" pitchFamily="18" charset="0"/>
                <a:cs typeface="Times New Roman" panose="02020603050405020304" pitchFamily="18" charset="0"/>
              </a:rPr>
              <a:t>tekiz</a:t>
            </a:r>
            <a:r>
              <a:rPr lang="ru-RU" b="1" u="sng" cap="none" dirty="0" smtClean="0">
                <a:latin typeface="Times New Roman" panose="02020603050405020304" pitchFamily="18" charset="0"/>
                <a:cs typeface="Times New Roman" panose="02020603050405020304" pitchFamily="18" charset="0"/>
              </a:rPr>
              <a:t> </a:t>
            </a:r>
            <a:r>
              <a:rPr lang="ru-RU" b="1" u="sng" cap="none" dirty="0" err="1" smtClean="0">
                <a:latin typeface="Times New Roman" panose="02020603050405020304" pitchFamily="18" charset="0"/>
                <a:cs typeface="Times New Roman" panose="02020603050405020304" pitchFamily="18" charset="0"/>
              </a:rPr>
              <a:t>egri</a:t>
            </a:r>
            <a:r>
              <a:rPr lang="ru-RU" b="1" u="sng" cap="none" dirty="0" smtClean="0">
                <a:latin typeface="Times New Roman" panose="02020603050405020304" pitchFamily="18" charset="0"/>
                <a:cs typeface="Times New Roman" panose="02020603050405020304" pitchFamily="18" charset="0"/>
              </a:rPr>
              <a:t> </a:t>
            </a:r>
            <a:r>
              <a:rPr lang="ru-RU" b="1" u="sng" cap="none" dirty="0" err="1" smtClean="0">
                <a:latin typeface="Times New Roman" panose="02020603050405020304" pitchFamily="18" charset="0"/>
                <a:cs typeface="Times New Roman" panose="02020603050405020304" pitchFamily="18" charset="0"/>
              </a:rPr>
              <a:t>çyzyklar</a:t>
            </a:r>
            <a:r>
              <a:rPr lang="ru-RU" u="sng"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diýilýär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Egri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deňleme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ýazyp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bolýan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bolsa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kanuna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laýykdyr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mysal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üçin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töwerek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ellips</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ş.m</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algebranyň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deňlemesi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ýazyp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bolmaýanlary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hem</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bardyr</a:t>
            </a:r>
            <a:r>
              <a:rPr lang="ru-RU" cap="none" dirty="0" smtClean="0">
                <a:latin typeface="Times New Roman" panose="02020603050405020304" pitchFamily="18" charset="0"/>
                <a:cs typeface="Times New Roman" panose="02020603050405020304" pitchFamily="18" charset="0"/>
              </a:rPr>
              <a:t>.</a:t>
            </a:r>
            <a:endParaRPr lang="ru-RU" cap="none"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Заголовок 1"/>
          <p:cNvSpPr>
            <a:spLocks noGrp="1"/>
          </p:cNvSpPr>
          <p:nvPr>
            <p:ph type="title"/>
          </p:nvPr>
        </p:nvSpPr>
        <p:spPr bwMode="auto">
          <a:xfrm>
            <a:off x="0" y="141288"/>
            <a:ext cx="12192000" cy="6575425"/>
          </a:xfrm>
        </p:spPr>
        <p:txBody>
          <a:bodyPr wrap="square" numCol="1" anchorCtr="0" compatLnSpc="1">
            <a:prstTxWarp prst="textNoShape">
              <a:avLst/>
            </a:prstTxWarp>
            <a:normAutofit fontScale="90000"/>
          </a:bodyPr>
          <a:lstStyle/>
          <a:p>
            <a:pPr>
              <a:defRPr/>
            </a:pPr>
            <a:r>
              <a:rPr lang="tk-TM" cap="none" dirty="0" smtClean="0">
                <a:latin typeface="Times New Roman" panose="02020603050405020304" pitchFamily="18" charset="0"/>
                <a:cs typeface="Times New Roman" panose="02020603050405020304" pitchFamily="18" charset="0"/>
              </a:rPr>
              <a:t>Uçar hereket edende oňa täsir edýän garşylygy </a:t>
            </a:r>
            <a:r>
              <a:rPr lang="ru-RU" cap="none" dirty="0" err="1" smtClean="0">
                <a:latin typeface="Times New Roman" panose="02020603050405020304" pitchFamily="18" charset="0"/>
                <a:cs typeface="Times New Roman" panose="02020603050405020304" pitchFamily="18" charset="0"/>
              </a:rPr>
              <a:t>kagyza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ýazsaň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alnan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egri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kanuna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laýyk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gelmeýär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Sebäbi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her</a:t>
            </a:r>
            <a:r>
              <a:rPr lang="ru-RU" cap="none" dirty="0" smtClean="0">
                <a:latin typeface="Times New Roman" panose="02020603050405020304" pitchFamily="18" charset="0"/>
                <a:cs typeface="Times New Roman" panose="02020603050405020304" pitchFamily="18" charset="0"/>
              </a:rPr>
              <a:t> </a:t>
            </a:r>
            <a:r>
              <a:rPr lang="tk-TM" cap="none" dirty="0" smtClean="0">
                <a:latin typeface="Times New Roman" panose="02020603050405020304" pitchFamily="18" charset="0"/>
                <a:cs typeface="Times New Roman" panose="02020603050405020304" pitchFamily="18" charset="0"/>
              </a:rPr>
              <a:t>aralykda howa we beýleki faktorlaryň täsiri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üýtgeýär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Giňişlik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egri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çyzyklaryň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hemme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ýatýan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däldir</a:t>
            </a:r>
            <a:r>
              <a:rPr lang="tk-TM" cap="none" dirty="0" smtClean="0">
                <a:latin typeface="Times New Roman" panose="02020603050405020304" pitchFamily="18" charset="0"/>
                <a:cs typeface="Times New Roman" panose="02020603050405020304" pitchFamily="18" charset="0"/>
              </a:rPr>
              <a:t>.</a:t>
            </a:r>
            <a:r>
              <a:rPr lang="ru-RU" cap="none" dirty="0" smtClean="0">
                <a:latin typeface="Times New Roman" panose="02020603050405020304" pitchFamily="18" charset="0"/>
                <a:cs typeface="Times New Roman" panose="02020603050405020304" pitchFamily="18" charset="0"/>
              </a:rPr>
              <a:t/>
            </a:r>
            <a:br>
              <a:rPr lang="ru-RU" cap="none" dirty="0" smtClean="0">
                <a:latin typeface="Times New Roman" panose="02020603050405020304" pitchFamily="18" charset="0"/>
                <a:cs typeface="Times New Roman" panose="02020603050405020304" pitchFamily="18" charset="0"/>
              </a:rPr>
            </a:br>
            <a:r>
              <a:rPr lang="ru-RU" b="1" cap="none" dirty="0" smtClean="0">
                <a:latin typeface="Times New Roman" panose="02020603050405020304" pitchFamily="18" charset="0"/>
                <a:cs typeface="Times New Roman" panose="02020603050405020304" pitchFamily="18" charset="0"/>
              </a:rPr>
              <a:t>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egri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çyzykda</a:t>
            </a:r>
            <a:r>
              <a:rPr lang="ru-RU" cap="none" dirty="0" smtClean="0">
                <a:latin typeface="Times New Roman" panose="02020603050405020304" pitchFamily="18" charset="0"/>
                <a:cs typeface="Times New Roman" panose="02020603050405020304" pitchFamily="18" charset="0"/>
              </a:rPr>
              <a:t> A</a:t>
            </a:r>
            <a:r>
              <a:rPr lang="ru-RU" cap="none" baseline="-25000" dirty="0" smtClean="0">
                <a:latin typeface="Times New Roman" panose="02020603050405020304" pitchFamily="18" charset="0"/>
                <a:cs typeface="Times New Roman" panose="02020603050405020304" pitchFamily="18" charset="0"/>
              </a:rPr>
              <a:t>3</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bellenilse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oňa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ýakyn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nokatlar</a:t>
            </a:r>
            <a:r>
              <a:rPr lang="ru-RU" cap="none" dirty="0" smtClean="0">
                <a:latin typeface="Times New Roman" panose="02020603050405020304" pitchFamily="18" charset="0"/>
                <a:cs typeface="Times New Roman" panose="02020603050405020304" pitchFamily="18" charset="0"/>
              </a:rPr>
              <a:t> A</a:t>
            </a:r>
            <a:r>
              <a:rPr lang="ru-RU" cap="none" baseline="-25000" dirty="0" smtClean="0">
                <a:latin typeface="Times New Roman" panose="02020603050405020304" pitchFamily="18" charset="0"/>
                <a:cs typeface="Times New Roman" panose="02020603050405020304" pitchFamily="18" charset="0"/>
              </a:rPr>
              <a:t>2</a:t>
            </a:r>
            <a:r>
              <a:rPr lang="ru-RU" cap="none" dirty="0" smtClean="0">
                <a:latin typeface="Times New Roman" panose="02020603050405020304" pitchFamily="18" charset="0"/>
                <a:cs typeface="Times New Roman" panose="02020603050405020304" pitchFamily="18" charset="0"/>
              </a:rPr>
              <a:t>, A</a:t>
            </a:r>
            <a:r>
              <a:rPr lang="ru-RU" cap="none" baseline="-25000" dirty="0" smtClean="0">
                <a:latin typeface="Times New Roman" panose="02020603050405020304" pitchFamily="18" charset="0"/>
                <a:cs typeface="Times New Roman" panose="02020603050405020304" pitchFamily="18" charset="0"/>
              </a:rPr>
              <a:t>4</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bolarlar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Eger-de</a:t>
            </a:r>
            <a:r>
              <a:rPr lang="ru-RU" cap="none" dirty="0" smtClean="0">
                <a:latin typeface="Times New Roman" panose="02020603050405020304" pitchFamily="18" charset="0"/>
                <a:cs typeface="Times New Roman" panose="02020603050405020304" pitchFamily="18" charset="0"/>
              </a:rPr>
              <a:t> A</a:t>
            </a:r>
            <a:r>
              <a:rPr lang="ru-RU" cap="none" baseline="-25000" dirty="0" smtClean="0">
                <a:latin typeface="Times New Roman" panose="02020603050405020304" pitchFamily="18" charset="0"/>
                <a:cs typeface="Times New Roman" panose="02020603050405020304" pitchFamily="18" charset="0"/>
              </a:rPr>
              <a:t>2</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a:t>
            </a:r>
            <a:r>
              <a:rPr lang="ru-RU" cap="none" baseline="-25000" dirty="0" smtClean="0">
                <a:latin typeface="Times New Roman" panose="02020603050405020304" pitchFamily="18" charset="0"/>
                <a:cs typeface="Times New Roman" panose="02020603050405020304" pitchFamily="18" charset="0"/>
              </a:rPr>
              <a:t>4</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nokatlary</a:t>
            </a:r>
            <a:r>
              <a:rPr lang="ru-RU" cap="none" dirty="0" smtClean="0">
                <a:latin typeface="Times New Roman" panose="02020603050405020304" pitchFamily="18" charset="0"/>
                <a:cs typeface="Times New Roman" panose="02020603050405020304" pitchFamily="18" charset="0"/>
              </a:rPr>
              <a:t> A</a:t>
            </a:r>
            <a:r>
              <a:rPr lang="ru-RU" cap="none" baseline="-25000" dirty="0" smtClean="0">
                <a:latin typeface="Times New Roman" panose="02020603050405020304" pitchFamily="18" charset="0"/>
                <a:cs typeface="Times New Roman" panose="02020603050405020304" pitchFamily="18" charset="0"/>
              </a:rPr>
              <a:t>3</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tarap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örän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kiçi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tükeniksiz</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aralyga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süýşürip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olaryň</a:t>
            </a:r>
            <a:r>
              <a:rPr lang="ru-RU" cap="none" dirty="0" smtClean="0">
                <a:latin typeface="Times New Roman" panose="02020603050405020304" pitchFamily="18" charset="0"/>
                <a:cs typeface="Times New Roman" panose="02020603050405020304" pitchFamily="18" charset="0"/>
              </a:rPr>
              <a:t> (A</a:t>
            </a:r>
            <a:r>
              <a:rPr lang="ru-RU" cap="none" baseline="-25000" dirty="0" smtClean="0">
                <a:latin typeface="Times New Roman" panose="02020603050405020304" pitchFamily="18" charset="0"/>
                <a:cs typeface="Times New Roman" panose="02020603050405020304" pitchFamily="18" charset="0"/>
              </a:rPr>
              <a:t>2</a:t>
            </a:r>
            <a:r>
              <a:rPr lang="ru-RU" cap="none" dirty="0" smtClean="0">
                <a:latin typeface="Times New Roman" panose="02020603050405020304" pitchFamily="18" charset="0"/>
                <a:cs typeface="Times New Roman" panose="02020603050405020304" pitchFamily="18" charset="0"/>
              </a:rPr>
              <a:t>, A</a:t>
            </a:r>
            <a:r>
              <a:rPr lang="ru-RU" cap="none" baseline="-25000" dirty="0" smtClean="0">
                <a:latin typeface="Times New Roman" panose="02020603050405020304" pitchFamily="18" charset="0"/>
                <a:cs typeface="Times New Roman" panose="02020603050405020304" pitchFamily="18" charset="0"/>
              </a:rPr>
              <a:t>3</a:t>
            </a:r>
            <a:r>
              <a:rPr lang="ru-RU" cap="none" dirty="0" smtClean="0">
                <a:latin typeface="Times New Roman" panose="02020603050405020304" pitchFamily="18" charset="0"/>
                <a:cs typeface="Times New Roman" panose="02020603050405020304" pitchFamily="18" charset="0"/>
              </a:rPr>
              <a:t>, A</a:t>
            </a:r>
            <a:r>
              <a:rPr lang="ru-RU" cap="none" baseline="-25000" dirty="0" smtClean="0">
                <a:latin typeface="Times New Roman" panose="02020603050405020304" pitchFamily="18" charset="0"/>
                <a:cs typeface="Times New Roman" panose="02020603050405020304" pitchFamily="18" charset="0"/>
              </a:rPr>
              <a:t>4</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üstünden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egri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geçirilse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şol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ergi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radiusy</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Bu</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radiusa</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egriniň</a:t>
            </a:r>
            <a:r>
              <a:rPr lang="ru-RU" cap="none" dirty="0" smtClean="0">
                <a:latin typeface="Times New Roman" panose="02020603050405020304" pitchFamily="18" charset="0"/>
                <a:cs typeface="Times New Roman" panose="02020603050405020304" pitchFamily="18" charset="0"/>
              </a:rPr>
              <a:t> </a:t>
            </a:r>
            <a:r>
              <a:rPr lang="ru-RU" b="1" u="sng" cap="none" dirty="0" err="1" smtClean="0">
                <a:latin typeface="Times New Roman" panose="02020603050405020304" pitchFamily="18" charset="0"/>
                <a:cs typeface="Times New Roman" panose="02020603050405020304" pitchFamily="18" charset="0"/>
              </a:rPr>
              <a:t>egrilik</a:t>
            </a:r>
            <a:r>
              <a:rPr lang="ru-RU" b="1" u="sng" cap="none" dirty="0" smtClean="0">
                <a:latin typeface="Times New Roman" panose="02020603050405020304" pitchFamily="18" charset="0"/>
                <a:cs typeface="Times New Roman" panose="02020603050405020304" pitchFamily="18" charset="0"/>
              </a:rPr>
              <a:t> </a:t>
            </a:r>
            <a:r>
              <a:rPr lang="ru-RU" b="1" u="sng" cap="none" dirty="0" err="1" smtClean="0">
                <a:latin typeface="Times New Roman" panose="02020603050405020304" pitchFamily="18" charset="0"/>
                <a:cs typeface="Times New Roman" panose="02020603050405020304" pitchFamily="18" charset="0"/>
              </a:rPr>
              <a:t>radiusy</a:t>
            </a:r>
            <a:r>
              <a:rPr lang="ru-RU" u="sng"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diýilýär</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O</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bolsa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getirilen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radiusyň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merkezi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diýilýär</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göni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O</a:t>
            </a:r>
            <a:r>
              <a:rPr lang="ru-RU" cap="none" dirty="0" smtClean="0">
                <a:latin typeface="Times New Roman" panose="02020603050405020304" pitchFamily="18" charset="0"/>
                <a:cs typeface="Times New Roman" panose="02020603050405020304" pitchFamily="18" charset="0"/>
              </a:rPr>
              <a:t>A</a:t>
            </a:r>
            <a:r>
              <a:rPr lang="ru-RU" cap="none" baseline="-25000" dirty="0" smtClean="0">
                <a:latin typeface="Times New Roman" panose="02020603050405020304" pitchFamily="18" charset="0"/>
                <a:cs typeface="Times New Roman" panose="02020603050405020304" pitchFamily="18" charset="0"/>
              </a:rPr>
              <a:t>3</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perpendikulýardyr</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göni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çyzyga</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egri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çyzygyň</a:t>
            </a:r>
            <a:r>
              <a:rPr lang="ru-RU" cap="none" dirty="0" smtClean="0">
                <a:latin typeface="Times New Roman" panose="02020603050405020304" pitchFamily="18" charset="0"/>
                <a:cs typeface="Times New Roman" panose="02020603050405020304" pitchFamily="18" charset="0"/>
              </a:rPr>
              <a:t> A</a:t>
            </a:r>
            <a:r>
              <a:rPr lang="ru-RU" cap="none" baseline="-25000" dirty="0" smtClean="0">
                <a:latin typeface="Times New Roman" panose="02020603050405020304" pitchFamily="18" charset="0"/>
                <a:cs typeface="Times New Roman" panose="02020603050405020304" pitchFamily="18" charset="0"/>
              </a:rPr>
              <a:t>3</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nokadyndaky</a:t>
            </a:r>
            <a:r>
              <a:rPr lang="ru-RU" cap="none" dirty="0" smtClean="0">
                <a:latin typeface="Times New Roman" panose="02020603050405020304" pitchFamily="18" charset="0"/>
                <a:cs typeface="Times New Roman" panose="02020603050405020304" pitchFamily="18" charset="0"/>
              </a:rPr>
              <a:t> </a:t>
            </a:r>
            <a:r>
              <a:rPr lang="ru-RU" b="1" u="sng" cap="none" dirty="0" err="1" smtClean="0">
                <a:latin typeface="Times New Roman" panose="02020603050405020304" pitchFamily="18" charset="0"/>
                <a:cs typeface="Times New Roman" panose="02020603050405020304" pitchFamily="18" charset="0"/>
              </a:rPr>
              <a:t>galtaşýan</a:t>
            </a:r>
            <a:r>
              <a:rPr lang="ru-RU" b="1" u="sng" cap="none" dirty="0" smtClean="0">
                <a:latin typeface="Times New Roman" panose="02020603050405020304" pitchFamily="18" charset="0"/>
                <a:cs typeface="Times New Roman" panose="02020603050405020304" pitchFamily="18" charset="0"/>
              </a:rPr>
              <a:t> </a:t>
            </a:r>
            <a:r>
              <a:rPr lang="ru-RU" b="1" u="sng" cap="none" dirty="0" err="1" smtClean="0">
                <a:latin typeface="Times New Roman" panose="02020603050405020304" pitchFamily="18" charset="0"/>
                <a:cs typeface="Times New Roman" panose="02020603050405020304" pitchFamily="18" charset="0"/>
              </a:rPr>
              <a:t>çyzygy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diýilýär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Egri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çyzygyň</a:t>
            </a:r>
            <a:r>
              <a:rPr lang="ru-RU" cap="none" dirty="0" smtClean="0">
                <a:latin typeface="Times New Roman" panose="02020603050405020304" pitchFamily="18" charset="0"/>
                <a:cs typeface="Times New Roman" panose="02020603050405020304" pitchFamily="18" charset="0"/>
              </a:rPr>
              <a:t> A</a:t>
            </a:r>
            <a:r>
              <a:rPr lang="ru-RU" cap="none" baseline="-25000" dirty="0" smtClean="0">
                <a:latin typeface="Times New Roman" panose="02020603050405020304" pitchFamily="18" charset="0"/>
                <a:cs typeface="Times New Roman" panose="02020603050405020304" pitchFamily="18" charset="0"/>
              </a:rPr>
              <a:t>3</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nokadyndaky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normaly</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r>
              <a:rPr lang="tk-TM"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n </a:t>
            </a:r>
            <a:r>
              <a:rPr lang="ru-RU" cap="none" dirty="0" smtClean="0">
                <a:latin typeface="Times New Roman" panose="02020603050405020304" pitchFamily="18" charset="0"/>
                <a:cs typeface="Times New Roman" panose="02020603050405020304" pitchFamily="18" charset="0"/>
              </a:rPr>
              <a:t>Є</a:t>
            </a:r>
            <a:r>
              <a:rPr lang="ru-RU" b="1" cap="none" dirty="0" smtClean="0">
                <a:latin typeface="Times New Roman" panose="02020603050405020304" pitchFamily="18" charset="0"/>
                <a:cs typeface="Times New Roman" panose="02020603050405020304" pitchFamily="18" charset="0"/>
              </a:rPr>
              <a:t> O</a:t>
            </a:r>
            <a:r>
              <a:rPr lang="ru-RU" cap="none" dirty="0" smtClean="0">
                <a:latin typeface="Times New Roman" panose="02020603050405020304" pitchFamily="18" charset="0"/>
                <a:cs typeface="Times New Roman" panose="02020603050405020304" pitchFamily="18" charset="0"/>
              </a:rPr>
              <a:t>A</a:t>
            </a:r>
            <a:r>
              <a:rPr lang="ru-RU" cap="none" baseline="-25000" dirty="0" smtClean="0">
                <a:latin typeface="Times New Roman" panose="02020603050405020304" pitchFamily="18" charset="0"/>
                <a:cs typeface="Times New Roman" panose="02020603050405020304" pitchFamily="18" charset="0"/>
              </a:rPr>
              <a:t>3 </a:t>
            </a:r>
            <a:r>
              <a:rPr lang="ru-RU" b="1" cap="none" dirty="0" smtClean="0">
                <a:latin typeface="Times New Roman" panose="02020603050405020304" pitchFamily="18" charset="0"/>
                <a:cs typeface="Times New Roman" panose="02020603050405020304" pitchFamily="18" charset="0"/>
                <a:sym typeface="Symbol" panose="05050102010706020507" pitchFamily="18" charset="2"/>
              </a:rPr>
              <a:t></a:t>
            </a:r>
            <a:r>
              <a:rPr lang="ru-RU" b="1" cap="none" dirty="0" smtClean="0">
                <a:latin typeface="Times New Roman" panose="02020603050405020304" pitchFamily="18" charset="0"/>
                <a:cs typeface="Times New Roman" panose="02020603050405020304" pitchFamily="18" charset="0"/>
              </a:rPr>
              <a:t> t</a:t>
            </a:r>
            <a:r>
              <a:rPr lang="ru-RU" cap="none" dirty="0" smtClean="0">
                <a:latin typeface="Times New Roman" panose="02020603050405020304" pitchFamily="18" charset="0"/>
                <a:cs typeface="Times New Roman" panose="02020603050405020304" pitchFamily="18" charset="0"/>
              </a:rPr>
              <a:t/>
            </a:r>
            <a:br>
              <a:rPr lang="ru-RU" cap="none" dirty="0" smtClean="0">
                <a:latin typeface="Times New Roman" panose="02020603050405020304" pitchFamily="18" charset="0"/>
                <a:cs typeface="Times New Roman" panose="02020603050405020304" pitchFamily="18" charset="0"/>
              </a:rPr>
            </a:br>
            <a:endParaRPr lang="ru-RU" altLang="ru-RU" sz="3200" cap="none" dirty="0" smtClean="0">
              <a:ln>
                <a:noFill/>
              </a:ln>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1"/>
          <p:cNvSpPr>
            <a:spLocks noGrp="1"/>
          </p:cNvSpPr>
          <p:nvPr>
            <p:ph type="title"/>
          </p:nvPr>
        </p:nvSpPr>
        <p:spPr bwMode="auto">
          <a:xfrm>
            <a:off x="290513" y="139700"/>
            <a:ext cx="4779962" cy="6418263"/>
          </a:xfrm>
        </p:spPr>
        <p:txBody>
          <a:bodyPr wrap="square" numCol="1" anchorCtr="0" compatLnSpc="1">
            <a:prstTxWarp prst="textNoShape">
              <a:avLst/>
            </a:prstTxWarp>
            <a:normAutofit fontScale="90000"/>
          </a:bodyPr>
          <a:lstStyle/>
          <a:p>
            <a:pPr algn="ctr">
              <a:defRPr/>
            </a:pPr>
            <a:r>
              <a:rPr lang="tk-TM" cap="none" dirty="0" smtClean="0">
                <a:latin typeface="Times New Roman" panose="02020603050405020304" pitchFamily="18" charset="0"/>
                <a:cs typeface="Times New Roman" panose="02020603050405020304" pitchFamily="18" charset="0"/>
              </a:rPr>
              <a:t>Uçar hereket edende oňa täsir edýän garşylygyň </a:t>
            </a:r>
            <a:r>
              <a:rPr lang="ru-RU" cap="none" dirty="0" err="1" smtClean="0">
                <a:latin typeface="Times New Roman" panose="02020603050405020304" pitchFamily="18" charset="0"/>
                <a:cs typeface="Times New Roman" panose="02020603050405020304" pitchFamily="18" charset="0"/>
              </a:rPr>
              <a:t>üýtgeýşini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görkezýän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egri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a:t>
            </a:r>
            <a:r>
              <a:rPr lang="ru-RU" cap="none" dirty="0" smtClean="0">
                <a:latin typeface="Times New Roman" panose="02020603050405020304" pitchFamily="18" charset="0"/>
                <a:cs typeface="Times New Roman" panose="02020603050405020304" pitchFamily="18" charset="0"/>
              </a:rPr>
              <a:t>.</a:t>
            </a:r>
            <a:r>
              <a:rPr lang="tk-TM" cap="none" dirty="0" smtClean="0">
                <a:latin typeface="Times New Roman" panose="02020603050405020304" pitchFamily="18" charset="0"/>
                <a:cs typeface="Times New Roman" panose="02020603050405020304" pitchFamily="18" charset="0"/>
              </a:rPr>
              <a:t/>
            </a:r>
            <a:br>
              <a:rPr lang="tk-TM" cap="none" dirty="0" smtClean="0">
                <a:latin typeface="Times New Roman" panose="02020603050405020304" pitchFamily="18" charset="0"/>
                <a:cs typeface="Times New Roman" panose="02020603050405020304" pitchFamily="18" charset="0"/>
              </a:rPr>
            </a:br>
            <a:r>
              <a:rPr lang="tk-TM" cap="none" dirty="0">
                <a:latin typeface="Times New Roman" panose="02020603050405020304" pitchFamily="18" charset="0"/>
                <a:cs typeface="Times New Roman" panose="02020603050405020304" pitchFamily="18" charset="0"/>
              </a:rPr>
              <a:t/>
            </a:r>
            <a:br>
              <a:rPr lang="tk-TM" cap="none" dirty="0">
                <a:latin typeface="Times New Roman" panose="02020603050405020304" pitchFamily="18" charset="0"/>
                <a:cs typeface="Times New Roman" panose="02020603050405020304" pitchFamily="18" charset="0"/>
              </a:rPr>
            </a:br>
            <a:r>
              <a:rPr lang="tk-TM" cap="none" dirty="0" smtClean="0">
                <a:latin typeface="Times New Roman" panose="02020603050405020304" pitchFamily="18" charset="0"/>
                <a:cs typeface="Times New Roman" panose="02020603050405020304" pitchFamily="18" charset="0"/>
              </a:rPr>
              <a:t/>
            </a:r>
            <a:br>
              <a:rPr lang="tk-TM" cap="none" dirty="0" smtClean="0">
                <a:latin typeface="Times New Roman" panose="02020603050405020304" pitchFamily="18" charset="0"/>
                <a:cs typeface="Times New Roman" panose="02020603050405020304" pitchFamily="18" charset="0"/>
              </a:rPr>
            </a:br>
            <a:r>
              <a:rPr lang="tk-TM" cap="none" dirty="0" smtClean="0">
                <a:latin typeface="Times New Roman" panose="02020603050405020304" pitchFamily="18" charset="0"/>
                <a:cs typeface="Times New Roman" panose="02020603050405020304" pitchFamily="18" charset="0"/>
              </a:rPr>
              <a:t/>
            </a:r>
            <a:br>
              <a:rPr lang="tk-TM" cap="none" dirty="0" smtClean="0">
                <a:latin typeface="Times New Roman" panose="02020603050405020304" pitchFamily="18" charset="0"/>
                <a:cs typeface="Times New Roman" panose="02020603050405020304" pitchFamily="18" charset="0"/>
              </a:rPr>
            </a:br>
            <a:r>
              <a:rPr lang="tk-TM" cap="none" dirty="0">
                <a:latin typeface="Times New Roman" panose="02020603050405020304" pitchFamily="18" charset="0"/>
                <a:cs typeface="Times New Roman" panose="02020603050405020304" pitchFamily="18" charset="0"/>
              </a:rPr>
              <a:t/>
            </a:r>
            <a:br>
              <a:rPr lang="tk-TM" cap="none" dirty="0">
                <a:latin typeface="Times New Roman" panose="02020603050405020304" pitchFamily="18" charset="0"/>
                <a:cs typeface="Times New Roman" panose="02020603050405020304" pitchFamily="18" charset="0"/>
              </a:rPr>
            </a:br>
            <a:r>
              <a:rPr lang="tk-TM" cap="none" dirty="0" smtClean="0">
                <a:latin typeface="Times New Roman" panose="02020603050405020304" pitchFamily="18" charset="0"/>
                <a:cs typeface="Times New Roman" panose="02020603050405020304" pitchFamily="18" charset="0"/>
              </a:rPr>
              <a:t/>
            </a:r>
            <a:br>
              <a:rPr lang="tk-TM" cap="none" dirty="0" smtClean="0">
                <a:latin typeface="Times New Roman" panose="02020603050405020304" pitchFamily="18" charset="0"/>
                <a:cs typeface="Times New Roman" panose="02020603050405020304" pitchFamily="18" charset="0"/>
              </a:rPr>
            </a:br>
            <a:r>
              <a:rPr lang="ru-RU" cap="none" dirty="0" err="1" smtClean="0">
                <a:latin typeface="Times New Roman" panose="02020603050405020304" pitchFamily="18" charset="0"/>
                <a:cs typeface="Times New Roman" panose="02020603050405020304" pitchFamily="18" charset="0"/>
              </a:rPr>
              <a:t>Egri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çyzyklaryň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umumylykda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häsiýetlendirilişi</a:t>
            </a:r>
            <a:r>
              <a:rPr lang="ru-RU" cap="none" dirty="0" smtClean="0">
                <a:latin typeface="Times New Roman" panose="02020603050405020304" pitchFamily="18" charset="0"/>
                <a:cs typeface="Times New Roman" panose="02020603050405020304" pitchFamily="18" charset="0"/>
              </a:rPr>
              <a:t/>
            </a:r>
            <a:br>
              <a:rPr lang="ru-RU" cap="none" dirty="0" smtClean="0">
                <a:latin typeface="Times New Roman" panose="02020603050405020304" pitchFamily="18" charset="0"/>
                <a:cs typeface="Times New Roman" panose="02020603050405020304" pitchFamily="18" charset="0"/>
              </a:rPr>
            </a:br>
            <a:endParaRPr lang="ru-RU" altLang="ru-RU" cap="none" dirty="0" smtClean="0">
              <a:ln>
                <a:noFill/>
              </a:ln>
              <a:latin typeface="Times New Roman" panose="02020603050405020304" pitchFamily="18" charset="0"/>
              <a:cs typeface="Times New Roman" panose="02020603050405020304" pitchFamily="18" charset="0"/>
            </a:endParaRPr>
          </a:p>
        </p:txBody>
      </p:sp>
      <p:pic>
        <p:nvPicPr>
          <p:cNvPr id="9219" name="Рисунок 3" descr="C:\Users\babageldi\Desktop\2018-10-22\1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70513" y="139700"/>
            <a:ext cx="6681787" cy="289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Рисунок 4" descr="C:\Users\babageldi\Favorites\2018-11-08\Scan1000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91350" y="3149600"/>
            <a:ext cx="3071813" cy="340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6688" y="74613"/>
            <a:ext cx="11944350" cy="6608762"/>
          </a:xfrm>
        </p:spPr>
        <p:txBody>
          <a:bodyPr>
            <a:normAutofit fontScale="90000"/>
          </a:bodyPr>
          <a:lstStyle/>
          <a:p>
            <a:pPr>
              <a:defRPr/>
            </a:pPr>
            <a:r>
              <a:rPr lang="tk-TM" b="1" cap="none" dirty="0" smtClean="0">
                <a:solidFill>
                  <a:schemeClr val="bg1"/>
                </a:solidFill>
                <a:latin typeface="Times New Roman" panose="02020603050405020304" pitchFamily="18" charset="0"/>
                <a:cs typeface="Times New Roman" panose="02020603050405020304" pitchFamily="18" charset="0"/>
              </a:rPr>
              <a:t/>
            </a:r>
            <a:br>
              <a:rPr lang="tk-TM" b="1" cap="none" dirty="0" smtClean="0">
                <a:solidFill>
                  <a:schemeClr val="bg1"/>
                </a:solidFill>
                <a:latin typeface="Times New Roman" panose="02020603050405020304" pitchFamily="18" charset="0"/>
                <a:cs typeface="Times New Roman" panose="02020603050405020304" pitchFamily="18" charset="0"/>
              </a:rPr>
            </a:br>
            <a:r>
              <a:rPr lang="ru-RU" b="1" cap="none" dirty="0" smtClean="0">
                <a:solidFill>
                  <a:schemeClr val="bg1"/>
                </a:solidFill>
                <a:latin typeface="Times New Roman" panose="02020603050405020304" pitchFamily="18" charset="0"/>
                <a:cs typeface="Times New Roman" panose="02020603050405020304" pitchFamily="18" charset="0"/>
              </a:rPr>
              <a:t>1</a:t>
            </a:r>
            <a:r>
              <a:rPr lang="tk-TM" b="1" cap="none" dirty="0" smtClean="0">
                <a:solidFill>
                  <a:schemeClr val="bg1"/>
                </a:solidFill>
                <a:latin typeface="Times New Roman" panose="02020603050405020304" pitchFamily="18" charset="0"/>
                <a:cs typeface="Times New Roman" panose="02020603050405020304" pitchFamily="18" charset="0"/>
              </a:rPr>
              <a:t>2</a:t>
            </a:r>
            <a:r>
              <a:rPr lang="ru-RU" b="1" cap="none" dirty="0" smtClean="0">
                <a:solidFill>
                  <a:schemeClr val="bg1"/>
                </a:solidFill>
                <a:latin typeface="Times New Roman" panose="02020603050405020304" pitchFamily="18" charset="0"/>
                <a:cs typeface="Times New Roman" panose="02020603050405020304" pitchFamily="18" charset="0"/>
              </a:rPr>
              <a:t>.</a:t>
            </a:r>
            <a:r>
              <a:rPr lang="tk-TM" b="1" cap="none" dirty="0" smtClean="0">
                <a:solidFill>
                  <a:schemeClr val="bg1"/>
                </a:solidFill>
                <a:latin typeface="Times New Roman" panose="02020603050405020304" pitchFamily="18" charset="0"/>
                <a:cs typeface="Times New Roman" panose="02020603050405020304" pitchFamily="18" charset="0"/>
              </a:rPr>
              <a:t>2</a:t>
            </a:r>
            <a:r>
              <a:rPr lang="ru-RU" b="1" cap="none" dirty="0" smtClean="0">
                <a:solidFill>
                  <a:schemeClr val="bg1"/>
                </a:solidFill>
                <a:latin typeface="Times New Roman" panose="02020603050405020304" pitchFamily="18" charset="0"/>
                <a:cs typeface="Times New Roman" panose="02020603050405020304" pitchFamily="18" charset="0"/>
              </a:rPr>
              <a:t>. </a:t>
            </a:r>
            <a:r>
              <a:rPr lang="ru-RU" b="1" cap="none" dirty="0" err="1" smtClean="0">
                <a:solidFill>
                  <a:schemeClr val="bg1"/>
                </a:solidFill>
                <a:latin typeface="Times New Roman" panose="02020603050405020304" pitchFamily="18" charset="0"/>
                <a:cs typeface="Times New Roman" panose="02020603050405020304" pitchFamily="18" charset="0"/>
              </a:rPr>
              <a:t>Silindriki</a:t>
            </a:r>
            <a:r>
              <a:rPr lang="ru-RU" b="1" cap="none" dirty="0" smtClean="0">
                <a:solidFill>
                  <a:schemeClr val="bg1"/>
                </a:solidFill>
                <a:latin typeface="Times New Roman" panose="02020603050405020304" pitchFamily="18" charset="0"/>
                <a:cs typeface="Times New Roman" panose="02020603050405020304" pitchFamily="18" charset="0"/>
              </a:rPr>
              <a:t> </a:t>
            </a:r>
            <a:r>
              <a:rPr lang="ru-RU" b="1" cap="none" dirty="0" err="1" smtClean="0">
                <a:solidFill>
                  <a:schemeClr val="bg1"/>
                </a:solidFill>
                <a:latin typeface="Times New Roman" panose="02020603050405020304" pitchFamily="18" charset="0"/>
                <a:cs typeface="Times New Roman" panose="02020603050405020304" pitchFamily="18" charset="0"/>
              </a:rPr>
              <a:t>nurbat</a:t>
            </a:r>
            <a:r>
              <a:rPr lang="ru-RU" b="1" cap="none" dirty="0" smtClean="0">
                <a:solidFill>
                  <a:schemeClr val="bg1"/>
                </a:solidFill>
                <a:latin typeface="Times New Roman" panose="02020603050405020304" pitchFamily="18" charset="0"/>
                <a:cs typeface="Times New Roman" panose="02020603050405020304" pitchFamily="18" charset="0"/>
              </a:rPr>
              <a:t> </a:t>
            </a:r>
            <a:r>
              <a:rPr lang="ru-RU" b="1" cap="none" dirty="0" err="1" smtClean="0">
                <a:solidFill>
                  <a:schemeClr val="bg1"/>
                </a:solidFill>
                <a:latin typeface="Times New Roman" panose="02020603050405020304" pitchFamily="18" charset="0"/>
                <a:cs typeface="Times New Roman" panose="02020603050405020304" pitchFamily="18" charset="0"/>
              </a:rPr>
              <a:t>çyzyk</a:t>
            </a:r>
            <a:r>
              <a:rPr lang="ru-RU" b="1" cap="none" dirty="0" smtClean="0">
                <a:solidFill>
                  <a:schemeClr val="bg1"/>
                </a:solidFill>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Giňişlik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egri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çyzyklardan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tehnikada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has</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ýaýrany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birmeňzeş</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eňňitli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silindriki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nurbat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çyzyklarydyr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birnäçe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mehanizmlerde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priborlarda</a:t>
            </a:r>
            <a:r>
              <a:rPr lang="ru-RU" cap="none" dirty="0" smtClean="0">
                <a:latin typeface="Times New Roman" panose="02020603050405020304" pitchFamily="18" charset="0"/>
                <a:cs typeface="Times New Roman" panose="02020603050405020304" pitchFamily="18" charset="0"/>
              </a:rPr>
              <a:t> a</a:t>
            </a:r>
            <a:r>
              <a:rPr lang="tk-TM" cap="none" dirty="0" smtClean="0">
                <a:latin typeface="Times New Roman" panose="02020603050405020304" pitchFamily="18" charset="0"/>
                <a:cs typeface="Times New Roman" panose="02020603050405020304" pitchFamily="18" charset="0"/>
              </a:rPr>
              <a:t>ý</a:t>
            </a:r>
            <a:r>
              <a:rPr lang="ru-RU" cap="none" dirty="0" err="1" smtClean="0">
                <a:latin typeface="Times New Roman" panose="02020603050405020304" pitchFamily="18" charset="0"/>
                <a:cs typeface="Times New Roman" panose="02020603050405020304" pitchFamily="18" charset="0"/>
              </a:rPr>
              <a:t>law</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hereketini</a:t>
            </a:r>
            <a:r>
              <a:rPr lang="tk-TM" cap="none" dirty="0" smtClean="0">
                <a:latin typeface="Times New Roman" panose="02020603050405020304" pitchFamily="18" charset="0"/>
                <a:cs typeface="Times New Roman" panose="02020603050405020304" pitchFamily="18" charset="0"/>
              </a:rPr>
              <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göni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öňe-yza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hereketi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almak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üçin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hem</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peýdalanylýar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sag</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çep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nurbatlar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tarapa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aýlanýan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mehanizmlerde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ulanylýar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Silindriki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nurbat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onuň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aýlaw</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merkezinde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ýerleşýär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Silindriň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aýlaw</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diametri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onuň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aýlaw</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nurbat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çyzygynyňka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deňdir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Silindriki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pružin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silindriň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nurbat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modelidir</a:t>
            </a:r>
            <a:r>
              <a:rPr lang="ru-RU" cap="none" dirty="0" smtClean="0">
                <a:latin typeface="Times New Roman" panose="02020603050405020304" pitchFamily="18" charset="0"/>
                <a:cs typeface="Times New Roman" panose="02020603050405020304" pitchFamily="18" charset="0"/>
              </a:rPr>
              <a:t>.</a:t>
            </a:r>
            <a:r>
              <a:rPr lang="tk-TM"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silindriň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üstünde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ýatyp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merkezi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daşyndan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ugurly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hereket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edýän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bolsa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oňa</a:t>
            </a:r>
            <a:r>
              <a:rPr lang="ru-RU" cap="none" dirty="0" smtClean="0">
                <a:latin typeface="Times New Roman" panose="02020603050405020304" pitchFamily="18" charset="0"/>
                <a:cs typeface="Times New Roman" panose="02020603050405020304" pitchFamily="18" charset="0"/>
              </a:rPr>
              <a:t> </a:t>
            </a:r>
            <a:r>
              <a:rPr lang="ru-RU" b="1" cap="none" dirty="0" err="1" smtClean="0">
                <a:latin typeface="Times New Roman" panose="02020603050405020304" pitchFamily="18" charset="0"/>
                <a:cs typeface="Times New Roman" panose="02020603050405020304" pitchFamily="18" charset="0"/>
              </a:rPr>
              <a:t>silindriki</a:t>
            </a:r>
            <a:r>
              <a:rPr lang="ru-RU" b="1" cap="none" dirty="0" smtClean="0">
                <a:latin typeface="Times New Roman" panose="02020603050405020304" pitchFamily="18" charset="0"/>
                <a:cs typeface="Times New Roman" panose="02020603050405020304" pitchFamily="18" charset="0"/>
              </a:rPr>
              <a:t> </a:t>
            </a:r>
            <a:r>
              <a:rPr lang="ru-RU" b="1" cap="none" dirty="0" err="1" smtClean="0">
                <a:latin typeface="Times New Roman" panose="02020603050405020304" pitchFamily="18" charset="0"/>
                <a:cs typeface="Times New Roman" panose="02020603050405020304" pitchFamily="18" charset="0"/>
              </a:rPr>
              <a:t>nurbat</a:t>
            </a:r>
            <a:r>
              <a:rPr lang="ru-RU" b="1" cap="none" dirty="0" smtClean="0">
                <a:latin typeface="Times New Roman" panose="02020603050405020304" pitchFamily="18" charset="0"/>
                <a:cs typeface="Times New Roman" panose="02020603050405020304" pitchFamily="18" charset="0"/>
              </a:rPr>
              <a:t> </a:t>
            </a:r>
            <a:r>
              <a:rPr lang="ru-RU" b="1" cap="none" dirty="0" err="1" smtClean="0">
                <a:latin typeface="Times New Roman" panose="02020603050405020304" pitchFamily="18" charset="0"/>
                <a:cs typeface="Times New Roman" panose="02020603050405020304" pitchFamily="18" charset="0"/>
              </a:rPr>
              <a:t>çyzygy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diýilýär</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nokadyň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silindriň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üstünde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ugruna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aýlaw</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hereketindäki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süýşme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aralygyna</a:t>
            </a:r>
            <a:r>
              <a:rPr lang="ru-RU" cap="none" dirty="0" smtClean="0">
                <a:latin typeface="Times New Roman" panose="02020603050405020304" pitchFamily="18" charset="0"/>
                <a:cs typeface="Times New Roman" panose="02020603050405020304" pitchFamily="18" charset="0"/>
              </a:rPr>
              <a:t> </a:t>
            </a:r>
            <a:r>
              <a:rPr lang="ru-RU" b="1" u="sng" cap="none" dirty="0" err="1" smtClean="0">
                <a:latin typeface="Times New Roman" panose="02020603050405020304" pitchFamily="18" charset="0"/>
                <a:cs typeface="Times New Roman" panose="02020603050405020304" pitchFamily="18" charset="0"/>
              </a:rPr>
              <a:t>nurbat</a:t>
            </a:r>
            <a:r>
              <a:rPr lang="ru-RU" b="1" u="sng" cap="none" dirty="0" smtClean="0">
                <a:latin typeface="Times New Roman" panose="02020603050405020304" pitchFamily="18" charset="0"/>
                <a:cs typeface="Times New Roman" panose="02020603050405020304" pitchFamily="18" charset="0"/>
              </a:rPr>
              <a:t> </a:t>
            </a:r>
            <a:r>
              <a:rPr lang="ru-RU" b="1" u="sng" cap="none" dirty="0" err="1" smtClean="0">
                <a:latin typeface="Times New Roman" panose="02020603050405020304" pitchFamily="18" charset="0"/>
                <a:cs typeface="Times New Roman" panose="02020603050405020304" pitchFamily="18" charset="0"/>
              </a:rPr>
              <a:t>çyzygynyň</a:t>
            </a:r>
            <a:r>
              <a:rPr lang="ru-RU" b="1" u="sng" cap="none" dirty="0" smtClean="0">
                <a:latin typeface="Times New Roman" panose="02020603050405020304" pitchFamily="18" charset="0"/>
                <a:cs typeface="Times New Roman" panose="02020603050405020304" pitchFamily="18" charset="0"/>
              </a:rPr>
              <a:t> </a:t>
            </a:r>
            <a:r>
              <a:rPr lang="ru-RU" b="1" u="sng" cap="none" dirty="0" err="1" smtClean="0">
                <a:latin typeface="Times New Roman" panose="02020603050405020304" pitchFamily="18" charset="0"/>
                <a:cs typeface="Times New Roman" panose="02020603050405020304" pitchFamily="18" charset="0"/>
              </a:rPr>
              <a:t>ädimi</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S</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diýilýar</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r>
              <a:rPr lang="ru-RU" cap="none" dirty="0" smtClean="0">
                <a:latin typeface="Times New Roman" panose="02020603050405020304" pitchFamily="18" charset="0"/>
                <a:cs typeface="Times New Roman" panose="02020603050405020304" pitchFamily="18" charset="0"/>
              </a:rPr>
              <a:t/>
            </a:r>
            <a:br>
              <a:rPr lang="ru-RU" cap="none" dirty="0" smtClean="0">
                <a:latin typeface="Times New Roman" panose="02020603050405020304" pitchFamily="18" charset="0"/>
                <a:cs typeface="Times New Roman" panose="02020603050405020304" pitchFamily="18" charset="0"/>
              </a:rPr>
            </a:br>
            <a:endParaRPr lang="ru-RU" cap="none"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Заголовок 1"/>
          <p:cNvSpPr>
            <a:spLocks noGrp="1"/>
          </p:cNvSpPr>
          <p:nvPr>
            <p:ph type="title"/>
          </p:nvPr>
        </p:nvSpPr>
        <p:spPr bwMode="auto">
          <a:xfrm>
            <a:off x="241300" y="665163"/>
            <a:ext cx="2751138" cy="5518150"/>
          </a:xfrm>
        </p:spPr>
        <p:txBody>
          <a:bodyPr wrap="square" numCol="1" anchorCtr="0" compatLnSpc="1">
            <a:prstTxWarp prst="textNoShape">
              <a:avLst/>
            </a:prstTxWarp>
          </a:bodyPr>
          <a:lstStyle/>
          <a:p>
            <a:r>
              <a:rPr lang="ru-RU" altLang="ru-RU" sz="3200" cap="none" smtClean="0">
                <a:ln>
                  <a:noFill/>
                </a:ln>
                <a:latin typeface="Times New Roman" panose="02020603050405020304" pitchFamily="18" charset="0"/>
                <a:cs typeface="Times New Roman" panose="02020603050405020304" pitchFamily="18" charset="0"/>
              </a:rPr>
              <a:t>Silindriki nurbat çyzyk.</a:t>
            </a:r>
            <a:r>
              <a:rPr lang="ru-RU" altLang="ru-RU" sz="2400" cap="none" smtClean="0">
                <a:ln>
                  <a:noFill/>
                </a:ln>
                <a:latin typeface="Times New Roman" panose="02020603050405020304" pitchFamily="18" charset="0"/>
                <a:cs typeface="Times New Roman" panose="02020603050405020304" pitchFamily="18" charset="0"/>
              </a:rPr>
              <a:t/>
            </a:r>
            <a:br>
              <a:rPr lang="ru-RU" altLang="ru-RU" sz="2400" cap="none" smtClean="0">
                <a:ln>
                  <a:noFill/>
                </a:ln>
                <a:latin typeface="Times New Roman" panose="02020603050405020304" pitchFamily="18" charset="0"/>
                <a:cs typeface="Times New Roman" panose="02020603050405020304" pitchFamily="18" charset="0"/>
              </a:rPr>
            </a:br>
            <a:endParaRPr lang="ru-RU" altLang="ru-RU" sz="3200" cap="none" smtClean="0">
              <a:ln>
                <a:noFill/>
              </a:ln>
              <a:latin typeface="Times New Roman" panose="02020603050405020304" pitchFamily="18" charset="0"/>
              <a:cs typeface="Times New Roman" panose="02020603050405020304" pitchFamily="18" charset="0"/>
            </a:endParaRPr>
          </a:p>
        </p:txBody>
      </p:sp>
      <p:pic>
        <p:nvPicPr>
          <p:cNvPr id="11267" name="Рисунок 3" descr="D:\Şahsy dokument\Bawa\Ismailow B. Leksiýa ÇG\Çyzgylar\Scan1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604838"/>
            <a:ext cx="8802688" cy="534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title"/>
          </p:nvPr>
        </p:nvSpPr>
        <p:spPr bwMode="auto">
          <a:xfrm>
            <a:off x="0" y="0"/>
            <a:ext cx="12192000" cy="6858000"/>
          </a:xfrm>
        </p:spPr>
        <p:txBody>
          <a:bodyPr wrap="square" numCol="1" anchorCtr="0" compatLnSpc="1">
            <a:prstTxWarp prst="textNoShape">
              <a:avLst/>
            </a:prstTxWarp>
          </a:bodyPr>
          <a:lstStyle/>
          <a:p>
            <a:r>
              <a:rPr lang="ru-RU" altLang="ru-RU" b="1" cap="none" smtClean="0">
                <a:ln>
                  <a:noFill/>
                </a:ln>
                <a:solidFill>
                  <a:schemeClr val="bg1"/>
                </a:solidFill>
                <a:latin typeface="Times New Roman" panose="02020603050405020304" pitchFamily="18" charset="0"/>
                <a:cs typeface="Times New Roman" panose="02020603050405020304" pitchFamily="18" charset="0"/>
              </a:rPr>
              <a:t>11.</a:t>
            </a:r>
            <a:r>
              <a:rPr lang="tk-TM" altLang="ru-RU" b="1" cap="none" smtClean="0">
                <a:ln>
                  <a:noFill/>
                </a:ln>
                <a:solidFill>
                  <a:schemeClr val="bg1"/>
                </a:solidFill>
                <a:latin typeface="Times New Roman" panose="02020603050405020304" pitchFamily="18" charset="0"/>
                <a:cs typeface="Times New Roman" panose="02020603050405020304" pitchFamily="18" charset="0"/>
              </a:rPr>
              <a:t>3</a:t>
            </a:r>
            <a:r>
              <a:rPr lang="ru-RU" altLang="ru-RU" b="1" cap="none" smtClean="0">
                <a:ln>
                  <a:noFill/>
                </a:ln>
                <a:solidFill>
                  <a:schemeClr val="bg1"/>
                </a:solidFill>
                <a:latin typeface="Times New Roman" panose="02020603050405020304" pitchFamily="18" charset="0"/>
                <a:cs typeface="Times New Roman" panose="02020603050405020304" pitchFamily="18" charset="0"/>
              </a:rPr>
              <a:t>. Koniki nurbat çyzyk. </a:t>
            </a:r>
            <a:r>
              <a:rPr lang="ru-RU" altLang="ru-RU" cap="none" smtClean="0">
                <a:ln>
                  <a:noFill/>
                </a:ln>
                <a:latin typeface="Times New Roman" panose="02020603050405020304" pitchFamily="18" charset="0"/>
                <a:cs typeface="Times New Roman" panose="02020603050405020304" pitchFamily="18" charset="0"/>
              </a:rPr>
              <a:t>Eger nokat konusyň üstüne degişli bolup, aýlanma okunyň daşyndan hemişelik burç tizligi bilen hereket edip, emele getirýän egri çyzygyna </a:t>
            </a:r>
            <a:r>
              <a:rPr lang="ru-RU" altLang="ru-RU" b="1" u="sng" cap="none" smtClean="0">
                <a:ln>
                  <a:noFill/>
                </a:ln>
                <a:latin typeface="Times New Roman" panose="02020603050405020304" pitchFamily="18" charset="0"/>
                <a:cs typeface="Times New Roman" panose="02020603050405020304" pitchFamily="18" charset="0"/>
              </a:rPr>
              <a:t>koniki nurbat çyzygy</a:t>
            </a:r>
            <a:r>
              <a:rPr lang="ru-RU" altLang="ru-RU" cap="none" smtClean="0">
                <a:ln>
                  <a:noFill/>
                </a:ln>
                <a:latin typeface="Times New Roman" panose="02020603050405020304" pitchFamily="18" charset="0"/>
                <a:cs typeface="Times New Roman" panose="02020603050405020304" pitchFamily="18" charset="0"/>
              </a:rPr>
              <a:t> diýilýär. Nokadyň okuň ugruna doly bir aýlaw edendäki göni çyzykly süýşmesine </a:t>
            </a:r>
            <a:r>
              <a:rPr lang="ru-RU" altLang="ru-RU" b="1" u="sng" cap="none" smtClean="0">
                <a:ln>
                  <a:noFill/>
                </a:ln>
                <a:latin typeface="Times New Roman" panose="02020603050405020304" pitchFamily="18" charset="0"/>
                <a:cs typeface="Times New Roman" panose="02020603050405020304" pitchFamily="18" charset="0"/>
              </a:rPr>
              <a:t>koniki nurbat çyzygyň ädimi</a:t>
            </a:r>
            <a:r>
              <a:rPr lang="ru-RU" altLang="ru-RU" b="1" cap="none" smtClean="0">
                <a:ln>
                  <a:noFill/>
                </a:ln>
                <a:latin typeface="Times New Roman" panose="02020603050405020304" pitchFamily="18" charset="0"/>
                <a:cs typeface="Times New Roman" panose="02020603050405020304" pitchFamily="18" charset="0"/>
              </a:rPr>
              <a:t> </a:t>
            </a:r>
            <a:r>
              <a:rPr lang="ru-RU" altLang="ru-RU" cap="none" smtClean="0">
                <a:ln>
                  <a:noFill/>
                </a:ln>
                <a:latin typeface="Times New Roman" panose="02020603050405020304" pitchFamily="18" charset="0"/>
                <a:cs typeface="Times New Roman" panose="02020603050405020304" pitchFamily="18" charset="0"/>
              </a:rPr>
              <a:t>diýilýär. Koniki nurbat çyzygyň okuna pependikulýar bolan </a:t>
            </a:r>
            <a:r>
              <a:rPr lang="ru-RU" altLang="ru-RU" b="1" cap="none" smtClean="0">
                <a:ln>
                  <a:noFill/>
                </a:ln>
                <a:latin typeface="Times New Roman" panose="02020603050405020304" pitchFamily="18" charset="0"/>
                <a:cs typeface="Times New Roman" panose="02020603050405020304" pitchFamily="18" charset="0"/>
              </a:rPr>
              <a:t>H</a:t>
            </a:r>
            <a:r>
              <a:rPr lang="ru-RU" altLang="ru-RU" cap="none" smtClean="0">
                <a:ln>
                  <a:noFill/>
                </a:ln>
                <a:latin typeface="Times New Roman" panose="02020603050405020304" pitchFamily="18" charset="0"/>
                <a:cs typeface="Times New Roman" panose="02020603050405020304" pitchFamily="18" charset="0"/>
              </a:rPr>
              <a:t> tekizlikdäki proýeksiýasy arhimediň spiraly görnüşindedir. Konusyň okuna parallel bolan proýeksiýasy, biziň mysalymyzda </a:t>
            </a:r>
            <a:r>
              <a:rPr lang="ru-RU" altLang="ru-RU" b="1" cap="none" smtClean="0">
                <a:ln>
                  <a:noFill/>
                </a:ln>
                <a:latin typeface="Times New Roman" panose="02020603050405020304" pitchFamily="18" charset="0"/>
                <a:cs typeface="Times New Roman" panose="02020603050405020304" pitchFamily="18" charset="0"/>
              </a:rPr>
              <a:t>V</a:t>
            </a:r>
            <a:r>
              <a:rPr lang="ru-RU" altLang="ru-RU" cap="none" smtClean="0">
                <a:ln>
                  <a:noFill/>
                </a:ln>
                <a:latin typeface="Times New Roman" panose="02020603050405020304" pitchFamily="18" charset="0"/>
                <a:cs typeface="Times New Roman" panose="02020603050405020304" pitchFamily="18" charset="0"/>
              </a:rPr>
              <a:t> tekizlikdäki proýeksiýasy sinusoidadyr.</a:t>
            </a:r>
            <a:br>
              <a:rPr lang="ru-RU" altLang="ru-RU" cap="none" smtClean="0">
                <a:ln>
                  <a:noFill/>
                </a:ln>
                <a:latin typeface="Times New Roman" panose="02020603050405020304" pitchFamily="18" charset="0"/>
                <a:cs typeface="Times New Roman" panose="02020603050405020304" pitchFamily="18" charset="0"/>
              </a:rPr>
            </a:br>
            <a:endParaRPr lang="ru-RU" altLang="ru-RU" cap="none" smtClean="0">
              <a:ln>
                <a:noFill/>
              </a:ln>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Заголовок 1"/>
          <p:cNvSpPr>
            <a:spLocks noGrp="1"/>
          </p:cNvSpPr>
          <p:nvPr>
            <p:ph type="title"/>
          </p:nvPr>
        </p:nvSpPr>
        <p:spPr bwMode="auto">
          <a:xfrm>
            <a:off x="100013" y="1370013"/>
            <a:ext cx="2617787" cy="4116387"/>
          </a:xfrm>
        </p:spPr>
        <p:txBody>
          <a:bodyPr wrap="square" numCol="1" anchorCtr="0" compatLnSpc="1">
            <a:prstTxWarp prst="textNoShape">
              <a:avLst/>
            </a:prstTxWarp>
          </a:bodyPr>
          <a:lstStyle/>
          <a:p>
            <a:r>
              <a:rPr lang="tk-TM" altLang="ru-RU" cap="none" smtClean="0">
                <a:ln>
                  <a:noFill/>
                </a:ln>
                <a:latin typeface="Times New Roman" panose="02020603050405020304" pitchFamily="18" charset="0"/>
                <a:cs typeface="Times New Roman" panose="02020603050405020304" pitchFamily="18" charset="0"/>
              </a:rPr>
              <a:t>Koniki nurbat çyzyk</a:t>
            </a:r>
            <a:endParaRPr lang="ru-RU" altLang="ru-RU" cap="none" smtClean="0">
              <a:ln>
                <a:noFill/>
              </a:ln>
              <a:latin typeface="Times New Roman" panose="02020603050405020304" pitchFamily="18" charset="0"/>
              <a:cs typeface="Times New Roman" panose="02020603050405020304" pitchFamily="18" charset="0"/>
            </a:endParaRPr>
          </a:p>
        </p:txBody>
      </p:sp>
      <p:pic>
        <p:nvPicPr>
          <p:cNvPr id="13315" name="Рисунок 3" descr="C:\Users\babageldi\Desktop\2018-10-22\11.jpgg.jpg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4188" y="414338"/>
            <a:ext cx="3914775" cy="582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6" name="Рисунок 4" descr="C:\Users\babageldi\Desktop\2018-10-22\11.jpgg.jpgj.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8963" y="1370013"/>
            <a:ext cx="5148262" cy="3382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Сектор">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184</TotalTime>
  <Words>191</Words>
  <Application>Microsoft Office PowerPoint</Application>
  <PresentationFormat>Широкоэкранный</PresentationFormat>
  <Paragraphs>11</Paragraphs>
  <Slides>10</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10</vt:i4>
      </vt:variant>
    </vt:vector>
  </HeadingPairs>
  <TitlesOfParts>
    <vt:vector size="17" baseType="lpstr">
      <vt:lpstr>Century Gothic</vt:lpstr>
      <vt:lpstr>Arial</vt:lpstr>
      <vt:lpstr>Wingdings 3</vt:lpstr>
      <vt:lpstr>Calibri</vt:lpstr>
      <vt:lpstr>Times New Roman</vt:lpstr>
      <vt:lpstr>Symbol</vt:lpstr>
      <vt:lpstr>Сектор</vt:lpstr>
      <vt:lpstr>Ders: Çyzuwly geometriýa we inženerçilik grafikasy</vt:lpstr>
      <vt:lpstr>                         12-nji umumy sapak  tema: egri çyzyklar                                                   Sapagyň meýilnamasy: 1. Egri çyzyklar barada düşünje we olaryň proýeksiýalarynyň häsiýetleri.  2. Silindriki nurbat çyzygy.  3. Koniki nurbat çyzygy. </vt:lpstr>
      <vt:lpstr>12.1. Egri çyzyklar barada düşünje we olaryň proýeksiýalarynyň häsiýetleri. Egri çyzyklara maşyngurluşygynda köp duş gelinýär. Olar hyrly önümlerde, ýük äkidiji şneklerde ýa-da üstler kesişenlerinde we ş.m. Konstruksiýalarda esasy düzüm düzüji element bolup durýarlar.  Çyzuw geometriýasy dersinde “egri çyzyklara” üstleriň kesişmeginde emele gelýän egri çyzyklar ýa-da nokadyň yzygiderli hereketi esasynda döreýän yzy görnüşinde garalýar. Egri çyzyklar iki topara bölünýärler – bir tekizlikdäkilere we giňişlikdäkilere. Eger-de çyzygyň hemme nokatlary bir tekizlikde ýatsalar, oňa tekiz egri çyzyklar diýilýär. Egri çyzygy deňleme bilen ýazyp bolýan bolsa, ol kanuna laýykdyr, mysal üçin töwerek ellips we ş.m. algebranyň deňlemesi bilen ýazyp bolmaýanlary hem bardyr.</vt:lpstr>
      <vt:lpstr>Uçar hereket edende oňa täsir edýän garşylygy kagyza ýazsaň, alnan egri çyzyk kanuna laýyk gelmeýär. Sebäbi her aralykda howa we beýleki faktorlaryň täsiri üýtgeýär. Giňişlik egri çyzyklaryň hemme nokatlary bir tekizlikde ýatýan däldir. k tekiz egri çyzykda A3 nokat bellenilse, oňa ýakyn nokatlar A2, A4 bolarlar. Eger-de A2 we A4 nokatlary A3 nokada tarap örän kiçi tükeniksiz aralyga süýşürip, olaryň (A2, A3, A4) üstünden egri çyzyk geçirilse, şol ergi çyzygyň radiusy R bolar. Bu radiusa R egriniň egrilik radiusy diýilýär. O nokada bolsa, getirilen radiusyň merkezi diýilýär. t göni çyzyk OA3 kesime perpendikulýardyr. t göni çyzyga K egri çyzygyň A3 nokadyndaky galtaşýan çyzygy diýilýär. Egri çyzygyň A3 nokadyndaky normaly:                                           n Є OA3  t </vt:lpstr>
      <vt:lpstr>Uçar hereket edende oňa täsir edýän garşylygyň üýtgeýşini görkezýän tekiz egri çyzyk.      Egri çyzyklaryň umumylykda häsiýetlendirilişi </vt:lpstr>
      <vt:lpstr> 12.2. Silindriki nurbat çyzyk. Giňişlik egri çyzyklardan tehnikada has giň ýaýrany birmeňzeş eňňitli silindriki nurbat çyzyklarydyr. Olar birnäçe mehanizmlerde we priborlarda aýlaw hereketini, göni çyzykly öňe-yza hereketi almak üçin hem peýdalanylýar. Bir okda kesilen sag we çep nurbatlar iki tarapa aýlanýan mehanizmlerde ulanylýar. Silindriki nurbat çyzygyň oky onuň aýlaw merkezinde ýerleşýär. Silindriň aýlaw diametri onuň aýlaw nurbat çyzygynyňka deňdir. Silindriki pružin silindriň nurbat çyzygynyň modelidir. Nokat silindriň üstünde ýatyp, merkezi okuň daşyndan bir ugurly hereket edýän bolsa, oňa silindriki nurbat çyzygy diýilýär. K nokadyň silindriň üstünde okuň ugruna bir aýlaw hereketindäki süýşme aralygyna nurbat çyzygynyň ädimi (S) diýilýar.  </vt:lpstr>
      <vt:lpstr>Silindriki nurbat çyzyk. </vt:lpstr>
      <vt:lpstr>11.3. Koniki nurbat çyzyk. Eger nokat konusyň üstüne degişli bolup, aýlanma okunyň daşyndan hemişelik burç tizligi bilen hereket edip, emele getirýän egri çyzygyna koniki nurbat çyzygy diýilýär. Nokadyň okuň ugruna doly bir aýlaw edendäki göni çyzykly süýşmesine koniki nurbat çyzygyň ädimi diýilýär. Koniki nurbat çyzygyň okuna pependikulýar bolan H tekizlikdäki proýeksiýasy arhimediň spiraly görnüşindedir. Konusyň okuna parallel bolan proýeksiýasy, biziň mysalymyzda V tekizlikdäki proýeksiýasy sinusoidadyr. </vt:lpstr>
      <vt:lpstr>Koniki nurbat çyzyk</vt:lpstr>
      <vt:lpstr>                                    EDEBIÝATLAR  1. Annaberdiýew E. Inženerçilik çyzgy. – A.: Türkmen döwlet neşirýat  gullugy,  2002.  463 s. 2. Королёв Ю.И. Начертательная геометрия. М. 2010, 256</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Lenovo</dc:creator>
  <cp:lastModifiedBy>MYRAT</cp:lastModifiedBy>
  <cp:revision>125</cp:revision>
  <dcterms:created xsi:type="dcterms:W3CDTF">2019-10-28T05:20:33Z</dcterms:created>
  <dcterms:modified xsi:type="dcterms:W3CDTF">2020-11-21T03:19:11Z</dcterms:modified>
</cp:coreProperties>
</file>