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924" r:id="rId2"/>
    <p:sldMasterId id="2147483936" r:id="rId3"/>
    <p:sldMasterId id="2147483948" r:id="rId4"/>
  </p:sldMasterIdLst>
  <p:sldIdLst>
    <p:sldId id="303" r:id="rId5"/>
    <p:sldId id="304" r:id="rId6"/>
    <p:sldId id="320" r:id="rId7"/>
    <p:sldId id="343" r:id="rId8"/>
    <p:sldId id="342" r:id="rId9"/>
    <p:sldId id="325" r:id="rId10"/>
    <p:sldId id="344" r:id="rId11"/>
    <p:sldId id="316" r:id="rId12"/>
    <p:sldId id="326" r:id="rId13"/>
    <p:sldId id="323" r:id="rId14"/>
    <p:sldId id="337" r:id="rId15"/>
    <p:sldId id="331" r:id="rId16"/>
    <p:sldId id="333" r:id="rId17"/>
    <p:sldId id="339" r:id="rId18"/>
    <p:sldId id="277"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18" d="100"/>
          <a:sy n="118" d="100"/>
        </p:scale>
        <p:origin x="198" y="-168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ru-RU"/>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725C68B6-61C2-468F-89AB-4B9F7531AA68}" type="slidenum">
              <a:rPr lang="ru-RU" smtClean="0"/>
              <a:pPr/>
              <a:t>‹#›</a:t>
            </a:fld>
            <a:endParaRPr lang="ru-RU"/>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6096000" y="6356350"/>
            <a:ext cx="762000" cy="365125"/>
          </a:xfrm>
        </p:spPr>
        <p:txBody>
          <a:bodyPr/>
          <a:lstStyle/>
          <a:p>
            <a:fld id="{725C68B6-61C2-468F-89AB-4B9F7531AA68}" type="slidenum">
              <a:rPr lang="ru-RU" smtClean="0"/>
              <a:pPr/>
              <a:t>‹#›</a:t>
            </a:fld>
            <a:endParaRPr lang="ru-RU"/>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8" name="Нижний колонтитул 7"/>
          <p:cNvSpPr>
            <a:spLocks noGrp="1"/>
          </p:cNvSpPr>
          <p:nvPr>
            <p:ph type="ftr" sz="quarter" idx="11"/>
          </p:nvPr>
        </p:nvSpPr>
        <p:spPr/>
        <p:txBody>
          <a:bodyPr/>
          <a:lstStyle>
            <a:extLst/>
          </a:lstStyle>
          <a:p>
            <a:endParaRPr lang="ru-RU">
              <a:solidFill>
                <a:srgbClr val="FEFAC9"/>
              </a:solidFill>
            </a:endParaRPr>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3459185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5" name="Нижний колонтитул 4"/>
          <p:cNvSpPr>
            <a:spLocks noGrp="1"/>
          </p:cNvSpPr>
          <p:nvPr>
            <p:ph type="ftr" sz="quarter" idx="11"/>
          </p:nvPr>
        </p:nvSpPr>
        <p:spPr/>
        <p:txBody>
          <a:bodyPr/>
          <a:lstStyle>
            <a:extLst/>
          </a:lstStyle>
          <a:p>
            <a:endParaRPr lang="ru-RU">
              <a:solidFill>
                <a:srgbClr val="FEFAC9"/>
              </a:solidFill>
            </a:endParaRPr>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9551109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5" name="Нижний колонтитул 4"/>
          <p:cNvSpPr>
            <a:spLocks noGrp="1"/>
          </p:cNvSpPr>
          <p:nvPr>
            <p:ph type="ftr" sz="quarter" idx="11"/>
          </p:nvPr>
        </p:nvSpPr>
        <p:spPr/>
        <p:txBody>
          <a:bodyPr/>
          <a:lstStyle>
            <a:extLst/>
          </a:lstStyle>
          <a:p>
            <a:endParaRPr lang="ru-RU">
              <a:solidFill>
                <a:srgbClr val="FEFAC9"/>
              </a:solidFill>
            </a:endParaRPr>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241953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6" name="Нижний колонтитул 5"/>
          <p:cNvSpPr>
            <a:spLocks noGrp="1"/>
          </p:cNvSpPr>
          <p:nvPr>
            <p:ph type="ftr" sz="quarter" idx="11"/>
          </p:nvPr>
        </p:nvSpPr>
        <p:spPr/>
        <p:txBody>
          <a:bodyPr/>
          <a:lstStyle>
            <a:extLst/>
          </a:lstStyle>
          <a:p>
            <a:endParaRPr lang="ru-RU">
              <a:solidFill>
                <a:srgbClr val="FEFAC9"/>
              </a:solidFill>
            </a:endParaRPr>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38556441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8" name="Нижний колонтитул 7"/>
          <p:cNvSpPr>
            <a:spLocks noGrp="1"/>
          </p:cNvSpPr>
          <p:nvPr>
            <p:ph type="ftr" sz="quarter" idx="11"/>
          </p:nvPr>
        </p:nvSpPr>
        <p:spPr/>
        <p:txBody>
          <a:bodyPr/>
          <a:lstStyle>
            <a:extLst/>
          </a:lstStyle>
          <a:p>
            <a:endParaRPr lang="ru-RU">
              <a:solidFill>
                <a:srgbClr val="FEFAC9"/>
              </a:solidFill>
            </a:endParaRPr>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15405947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4" name="Нижний колонтитул 3"/>
          <p:cNvSpPr>
            <a:spLocks noGrp="1"/>
          </p:cNvSpPr>
          <p:nvPr>
            <p:ph type="ftr" sz="quarter" idx="11"/>
          </p:nvPr>
        </p:nvSpPr>
        <p:spPr/>
        <p:txBody>
          <a:bodyPr/>
          <a:lstStyle>
            <a:extLst/>
          </a:lstStyle>
          <a:p>
            <a:endParaRPr lang="ru-RU">
              <a:solidFill>
                <a:srgbClr val="FEFAC9"/>
              </a:solidFill>
            </a:endParaRPr>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39340011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Дата 1"/>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3" name="Нижний колонтитул 2"/>
          <p:cNvSpPr>
            <a:spLocks noGrp="1"/>
          </p:cNvSpPr>
          <p:nvPr>
            <p:ph type="ftr" sz="quarter" idx="11"/>
          </p:nvPr>
        </p:nvSpPr>
        <p:spPr/>
        <p:txBody>
          <a:bodyPr/>
          <a:lstStyle>
            <a:extLst/>
          </a:lstStyle>
          <a:p>
            <a:endParaRPr lang="ru-RU">
              <a:solidFill>
                <a:srgbClr val="FEFAC9"/>
              </a:solidFill>
            </a:endParaRPr>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34227699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6" name="Нижний колонтитул 5"/>
          <p:cNvSpPr>
            <a:spLocks noGrp="1"/>
          </p:cNvSpPr>
          <p:nvPr>
            <p:ph type="ftr" sz="quarter" idx="11"/>
          </p:nvPr>
        </p:nvSpPr>
        <p:spPr/>
        <p:txBody>
          <a:bodyPr/>
          <a:lstStyle>
            <a:extLst/>
          </a:lstStyle>
          <a:p>
            <a:endParaRPr lang="ru-RU">
              <a:solidFill>
                <a:srgbClr val="FEFAC9"/>
              </a:solidFill>
            </a:endParaRPr>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325540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6" name="Нижний колонтитул 5"/>
          <p:cNvSpPr>
            <a:spLocks noGrp="1"/>
          </p:cNvSpPr>
          <p:nvPr>
            <p:ph type="ftr" sz="quarter" idx="11"/>
          </p:nvPr>
        </p:nvSpPr>
        <p:spPr/>
        <p:txBody>
          <a:bodyPr/>
          <a:lstStyle>
            <a:extLst/>
          </a:lstStyle>
          <a:p>
            <a:endParaRPr lang="ru-RU">
              <a:solidFill>
                <a:srgbClr val="FEFAC9"/>
              </a:solidFill>
            </a:endParaRPr>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extLst>
      <p:ext uri="{BB962C8B-B14F-4D97-AF65-F5344CB8AC3E}">
        <p14:creationId xmlns:p14="http://schemas.microsoft.com/office/powerpoint/2010/main" val="19123182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5" name="Нижний колонтитул 4"/>
          <p:cNvSpPr>
            <a:spLocks noGrp="1"/>
          </p:cNvSpPr>
          <p:nvPr>
            <p:ph type="ftr" sz="quarter" idx="11"/>
          </p:nvPr>
        </p:nvSpPr>
        <p:spPr/>
        <p:txBody>
          <a:bodyPr/>
          <a:lstStyle>
            <a:extLst/>
          </a:lstStyle>
          <a:p>
            <a:endParaRPr lang="ru-RU">
              <a:solidFill>
                <a:srgbClr val="FEFAC9"/>
              </a:solidFill>
            </a:endParaRPr>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14440061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5" name="Нижний колонтитул 4"/>
          <p:cNvSpPr>
            <a:spLocks noGrp="1"/>
          </p:cNvSpPr>
          <p:nvPr>
            <p:ph type="ftr" sz="quarter" idx="11"/>
          </p:nvPr>
        </p:nvSpPr>
        <p:spPr/>
        <p:txBody>
          <a:bodyPr/>
          <a:lstStyle>
            <a:extLst/>
          </a:lstStyle>
          <a:p>
            <a:endParaRPr lang="ru-RU">
              <a:solidFill>
                <a:srgbClr val="FEFAC9"/>
              </a:solidFill>
            </a:endParaRPr>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30135288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8" name="Нижний колонтитул 7"/>
          <p:cNvSpPr>
            <a:spLocks noGrp="1"/>
          </p:cNvSpPr>
          <p:nvPr>
            <p:ph type="ftr" sz="quarter" idx="11"/>
          </p:nvPr>
        </p:nvSpPr>
        <p:spPr/>
        <p:txBody>
          <a:bodyPr/>
          <a:lstStyle>
            <a:extLst/>
          </a:lstStyle>
          <a:p>
            <a:endParaRPr lang="ru-RU">
              <a:solidFill>
                <a:srgbClr val="FEFAC9"/>
              </a:solidFill>
            </a:endParaRPr>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7486745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5" name="Нижний колонтитул 4"/>
          <p:cNvSpPr>
            <a:spLocks noGrp="1"/>
          </p:cNvSpPr>
          <p:nvPr>
            <p:ph type="ftr" sz="quarter" idx="11"/>
          </p:nvPr>
        </p:nvSpPr>
        <p:spPr/>
        <p:txBody>
          <a:bodyPr/>
          <a:lstStyle>
            <a:extLst/>
          </a:lstStyle>
          <a:p>
            <a:endParaRPr lang="ru-RU">
              <a:solidFill>
                <a:srgbClr val="FEFAC9"/>
              </a:solidFill>
            </a:endParaRPr>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30927286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5" name="Нижний колонтитул 4"/>
          <p:cNvSpPr>
            <a:spLocks noGrp="1"/>
          </p:cNvSpPr>
          <p:nvPr>
            <p:ph type="ftr" sz="quarter" idx="11"/>
          </p:nvPr>
        </p:nvSpPr>
        <p:spPr/>
        <p:txBody>
          <a:bodyPr/>
          <a:lstStyle>
            <a:extLst/>
          </a:lstStyle>
          <a:p>
            <a:endParaRPr lang="ru-RU">
              <a:solidFill>
                <a:srgbClr val="FEFAC9"/>
              </a:solidFill>
            </a:endParaRPr>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31916865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6" name="Нижний колонтитул 5"/>
          <p:cNvSpPr>
            <a:spLocks noGrp="1"/>
          </p:cNvSpPr>
          <p:nvPr>
            <p:ph type="ftr" sz="quarter" idx="11"/>
          </p:nvPr>
        </p:nvSpPr>
        <p:spPr/>
        <p:txBody>
          <a:bodyPr/>
          <a:lstStyle>
            <a:extLst/>
          </a:lstStyle>
          <a:p>
            <a:endParaRPr lang="ru-RU">
              <a:solidFill>
                <a:srgbClr val="FEFAC9"/>
              </a:solidFill>
            </a:endParaRPr>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6474233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8" name="Нижний колонтитул 7"/>
          <p:cNvSpPr>
            <a:spLocks noGrp="1"/>
          </p:cNvSpPr>
          <p:nvPr>
            <p:ph type="ftr" sz="quarter" idx="11"/>
          </p:nvPr>
        </p:nvSpPr>
        <p:spPr/>
        <p:txBody>
          <a:bodyPr/>
          <a:lstStyle>
            <a:extLst/>
          </a:lstStyle>
          <a:p>
            <a:endParaRPr lang="ru-RU">
              <a:solidFill>
                <a:srgbClr val="FEFAC9"/>
              </a:solidFill>
            </a:endParaRPr>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192744866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4" name="Нижний колонтитул 3"/>
          <p:cNvSpPr>
            <a:spLocks noGrp="1"/>
          </p:cNvSpPr>
          <p:nvPr>
            <p:ph type="ftr" sz="quarter" idx="11"/>
          </p:nvPr>
        </p:nvSpPr>
        <p:spPr/>
        <p:txBody>
          <a:bodyPr/>
          <a:lstStyle>
            <a:extLst/>
          </a:lstStyle>
          <a:p>
            <a:endParaRPr lang="ru-RU">
              <a:solidFill>
                <a:srgbClr val="FEFAC9"/>
              </a:solidFill>
            </a:endParaRPr>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601385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Дата 1"/>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3" name="Нижний колонтитул 2"/>
          <p:cNvSpPr>
            <a:spLocks noGrp="1"/>
          </p:cNvSpPr>
          <p:nvPr>
            <p:ph type="ftr" sz="quarter" idx="11"/>
          </p:nvPr>
        </p:nvSpPr>
        <p:spPr/>
        <p:txBody>
          <a:bodyPr/>
          <a:lstStyle>
            <a:extLst/>
          </a:lstStyle>
          <a:p>
            <a:endParaRPr lang="ru-RU">
              <a:solidFill>
                <a:srgbClr val="FEFAC9"/>
              </a:solidFill>
            </a:endParaRPr>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608562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5" name="Footer Placeholder 4"/>
          <p:cNvSpPr>
            <a:spLocks noGrp="1"/>
          </p:cNvSpPr>
          <p:nvPr>
            <p:ph type="ftr" sz="quarter" idx="11"/>
          </p:nvPr>
        </p:nvSpPr>
        <p:spPr>
          <a:xfrm>
            <a:off x="5791200" y="6356350"/>
            <a:ext cx="2895600" cy="365125"/>
          </a:xfrm>
        </p:spPr>
        <p:txBody>
          <a:bodyPr/>
          <a:lstStyle/>
          <a:p>
            <a:endParaRPr lang="ru-RU"/>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725C68B6-61C2-468F-89AB-4B9F7531AA68}" type="slidenum">
              <a:rPr lang="ru-RU" smtClean="0"/>
              <a:pPr/>
              <a:t>‹#›</a:t>
            </a:fld>
            <a:endParaRPr lang="ru-RU"/>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6" name="Нижний колонтитул 5"/>
          <p:cNvSpPr>
            <a:spLocks noGrp="1"/>
          </p:cNvSpPr>
          <p:nvPr>
            <p:ph type="ftr" sz="quarter" idx="11"/>
          </p:nvPr>
        </p:nvSpPr>
        <p:spPr/>
        <p:txBody>
          <a:bodyPr/>
          <a:lstStyle>
            <a:extLst/>
          </a:lstStyle>
          <a:p>
            <a:endParaRPr lang="ru-RU">
              <a:solidFill>
                <a:srgbClr val="FEFAC9"/>
              </a:solidFill>
            </a:endParaRPr>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31015160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6" name="Нижний колонтитул 5"/>
          <p:cNvSpPr>
            <a:spLocks noGrp="1"/>
          </p:cNvSpPr>
          <p:nvPr>
            <p:ph type="ftr" sz="quarter" idx="11"/>
          </p:nvPr>
        </p:nvSpPr>
        <p:spPr/>
        <p:txBody>
          <a:bodyPr/>
          <a:lstStyle>
            <a:extLst/>
          </a:lstStyle>
          <a:p>
            <a:endParaRPr lang="ru-RU">
              <a:solidFill>
                <a:srgbClr val="FEFAC9"/>
              </a:solidFill>
            </a:endParaRPr>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extLst>
      <p:ext uri="{BB962C8B-B14F-4D97-AF65-F5344CB8AC3E}">
        <p14:creationId xmlns:p14="http://schemas.microsoft.com/office/powerpoint/2010/main" val="40164146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5" name="Нижний колонтитул 4"/>
          <p:cNvSpPr>
            <a:spLocks noGrp="1"/>
          </p:cNvSpPr>
          <p:nvPr>
            <p:ph type="ftr" sz="quarter" idx="11"/>
          </p:nvPr>
        </p:nvSpPr>
        <p:spPr/>
        <p:txBody>
          <a:bodyPr/>
          <a:lstStyle>
            <a:extLst/>
          </a:lstStyle>
          <a:p>
            <a:endParaRPr lang="ru-RU">
              <a:solidFill>
                <a:srgbClr val="FEFAC9"/>
              </a:solidFill>
            </a:endParaRPr>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23317459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solidFill>
                  <a:srgbClr val="FEFAC9"/>
                </a:solidFill>
              </a:rPr>
              <a:pPr/>
              <a:t>02.11.2020</a:t>
            </a:fld>
            <a:endParaRPr lang="ru-RU">
              <a:solidFill>
                <a:srgbClr val="FEFAC9"/>
              </a:solidFill>
            </a:endParaRPr>
          </a:p>
        </p:txBody>
      </p:sp>
      <p:sp>
        <p:nvSpPr>
          <p:cNvPr id="5" name="Нижний колонтитул 4"/>
          <p:cNvSpPr>
            <a:spLocks noGrp="1"/>
          </p:cNvSpPr>
          <p:nvPr>
            <p:ph type="ftr" sz="quarter" idx="11"/>
          </p:nvPr>
        </p:nvSpPr>
        <p:spPr/>
        <p:txBody>
          <a:bodyPr/>
          <a:lstStyle>
            <a:extLst/>
          </a:lstStyle>
          <a:p>
            <a:endParaRPr lang="ru-RU">
              <a:solidFill>
                <a:srgbClr val="FEFAC9"/>
              </a:solidFill>
            </a:endParaRPr>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solidFill>
                  <a:srgbClr val="FEFAC9"/>
                </a:solidFill>
              </a:rPr>
              <a:pPr/>
              <a:t>‹#›</a:t>
            </a:fld>
            <a:endParaRPr lang="ru-RU">
              <a:solidFill>
                <a:srgbClr val="FEFAC9"/>
              </a:solidFill>
            </a:endParaRPr>
          </a:p>
        </p:txBody>
      </p:sp>
    </p:spTree>
    <p:extLst>
      <p:ext uri="{BB962C8B-B14F-4D97-AF65-F5344CB8AC3E}">
        <p14:creationId xmlns:p14="http://schemas.microsoft.com/office/powerpoint/2010/main" val="276111461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252668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7738052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5190788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3341300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0439658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8052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00325554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24546882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745316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1417154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298473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ru-RU" smtClean="0"/>
              <a:t>Образец заголовка</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02.11.2020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5B106E36-FD25-4E2D-B0AA-010F637433A0}" type="datetimeFigureOut">
              <a:rPr lang="ru-RU" smtClean="0"/>
              <a:pPr/>
              <a:t>02.11.2020</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725C68B6-61C2-468F-89AB-4B9F7531AA68}" type="slidenum">
              <a:rPr lang="ru-RU" smtClean="0"/>
              <a:pPr/>
              <a:t>‹#›</a:t>
            </a:fld>
            <a:endParaRPr lang="ru-RU"/>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solidFill>
                  <a:srgbClr val="E3DED1">
                    <a:shade val="50000"/>
                  </a:srgbClr>
                </a:solidFill>
              </a:rPr>
              <a:pPr/>
              <a:t>02.11.2020</a:t>
            </a:fld>
            <a:endParaRPr lang="ru-RU">
              <a:solidFill>
                <a:srgbClr val="E3DED1">
                  <a:shade val="50000"/>
                </a:srgbClr>
              </a:solidFill>
            </a:endParaRPr>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solidFill>
                <a:srgbClr val="E3DED1">
                  <a:shade val="50000"/>
                </a:srgbClr>
              </a:solidFill>
            </a:endParaRPr>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solidFill>
                  <a:srgbClr val="E3DED1">
                    <a:shade val="50000"/>
                  </a:srgbClr>
                </a:solidFill>
              </a:rPr>
              <a:pPr/>
              <a:t>‹#›</a:t>
            </a:fld>
            <a:endParaRPr lang="ru-RU">
              <a:solidFill>
                <a:srgbClr val="E3DED1">
                  <a:shade val="50000"/>
                </a:srgbClr>
              </a:solidFill>
            </a:endParaRPr>
          </a:p>
        </p:txBody>
      </p:sp>
    </p:spTree>
    <p:extLst>
      <p:ext uri="{BB962C8B-B14F-4D97-AF65-F5344CB8AC3E}">
        <p14:creationId xmlns:p14="http://schemas.microsoft.com/office/powerpoint/2010/main" val="3104505488"/>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solidFill>
                  <a:srgbClr val="E3DED1">
                    <a:shade val="50000"/>
                  </a:srgbClr>
                </a:solidFill>
              </a:rPr>
              <a:pPr/>
              <a:t>02.11.2020</a:t>
            </a:fld>
            <a:endParaRPr lang="ru-RU">
              <a:solidFill>
                <a:srgbClr val="E3DED1">
                  <a:shade val="50000"/>
                </a:srgbClr>
              </a:solidFill>
            </a:endParaRPr>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solidFill>
                <a:srgbClr val="E3DED1">
                  <a:shade val="50000"/>
                </a:srgbClr>
              </a:solidFill>
            </a:endParaRPr>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solidFill>
                  <a:srgbClr val="E3DED1">
                    <a:shade val="50000"/>
                  </a:srgbClr>
                </a:solidFill>
              </a:rPr>
              <a:pPr/>
              <a:t>‹#›</a:t>
            </a:fld>
            <a:endParaRPr lang="ru-RU">
              <a:solidFill>
                <a:srgbClr val="E3DED1">
                  <a:shade val="50000"/>
                </a:srgbClr>
              </a:solidFill>
            </a:endParaRPr>
          </a:p>
        </p:txBody>
      </p:sp>
    </p:spTree>
    <p:extLst>
      <p:ext uri="{BB962C8B-B14F-4D97-AF65-F5344CB8AC3E}">
        <p14:creationId xmlns:p14="http://schemas.microsoft.com/office/powerpoint/2010/main" val="3824631778"/>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02.11.2020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extLst>
      <p:ext uri="{BB962C8B-B14F-4D97-AF65-F5344CB8AC3E}">
        <p14:creationId xmlns:p14="http://schemas.microsoft.com/office/powerpoint/2010/main" val="3399545945"/>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AutoShape 36"/>
          <p:cNvSpPr>
            <a:spLocks noChangeArrowheads="1"/>
          </p:cNvSpPr>
          <p:nvPr/>
        </p:nvSpPr>
        <p:spPr bwMode="auto">
          <a:xfrm>
            <a:off x="1112942" y="283143"/>
            <a:ext cx="7848600" cy="1368152"/>
          </a:xfrm>
          <a:prstGeom prst="plaque">
            <a:avLst>
              <a:gd name="adj" fmla="val 16667"/>
            </a:avLst>
          </a:prstGeom>
          <a:solidFill>
            <a:srgbClr val="008000"/>
          </a:solidFill>
          <a:ln w="57150">
            <a:solidFill>
              <a:srgbClr val="000099"/>
            </a:solidFill>
            <a:miter lim="800000"/>
            <a:headEnd/>
            <a:tailEnd/>
          </a:ln>
        </p:spPr>
        <p:txBody>
          <a:bodyPr wrap="none" anchor="ctr"/>
          <a:lstStyle/>
          <a:p>
            <a:pPr fontAlgn="auto">
              <a:spcBef>
                <a:spcPts val="0"/>
              </a:spcBef>
              <a:spcAft>
                <a:spcPts val="0"/>
              </a:spcAft>
            </a:pPr>
            <a:endParaRPr lang="ru-RU" sz="2800" dirty="0" smtClean="0">
              <a:solidFill>
                <a:prstClr val="black"/>
              </a:solidFill>
              <a:latin typeface="Times New Roman"/>
            </a:endParaRPr>
          </a:p>
          <a:p>
            <a:pPr algn="ctr">
              <a:lnSpc>
                <a:spcPct val="115000"/>
              </a:lnSpc>
              <a:spcAft>
                <a:spcPts val="0"/>
              </a:spcAft>
            </a:pPr>
            <a:r>
              <a:rPr lang="en-US" b="1" dirty="0" smtClean="0">
                <a:solidFill>
                  <a:srgbClr val="000000"/>
                </a:solidFill>
                <a:latin typeface="Times New Roman"/>
                <a:ea typeface="Times New Roman"/>
              </a:rPr>
              <a:t>     </a:t>
            </a:r>
            <a:r>
              <a:rPr lang="ru-RU" b="1" dirty="0" smtClean="0">
                <a:latin typeface="Times New Roman"/>
                <a:ea typeface="Calibri"/>
                <a:cs typeface="Times New Roman"/>
              </a:rPr>
              <a:t>      </a:t>
            </a:r>
            <a:endParaRPr lang="en-US" b="1" dirty="0" smtClean="0">
              <a:latin typeface="Times New Roman"/>
              <a:ea typeface="Calibri"/>
              <a:cs typeface="Times New Roman"/>
            </a:endParaRPr>
          </a:p>
          <a:p>
            <a:pPr algn="ctr">
              <a:lnSpc>
                <a:spcPct val="115000"/>
              </a:lnSpc>
              <a:spcAft>
                <a:spcPts val="0"/>
              </a:spcAft>
            </a:pPr>
            <a:endParaRPr lang="en-US" sz="3200" b="1" dirty="0">
              <a:latin typeface="Times New Roman"/>
              <a:ea typeface="Calibri"/>
              <a:cs typeface="Times New Roman"/>
            </a:endParaRPr>
          </a:p>
          <a:p>
            <a:pPr algn="ctr">
              <a:lnSpc>
                <a:spcPct val="115000"/>
              </a:lnSpc>
              <a:spcAft>
                <a:spcPts val="0"/>
              </a:spcAft>
            </a:pPr>
            <a:endParaRPr lang="en-US" sz="3200" b="1" dirty="0" smtClean="0">
              <a:latin typeface="Times New Roman"/>
              <a:ea typeface="Calibri"/>
              <a:cs typeface="Times New Roman"/>
            </a:endParaRPr>
          </a:p>
          <a:p>
            <a:pPr algn="ctr">
              <a:lnSpc>
                <a:spcPct val="115000"/>
              </a:lnSpc>
              <a:spcAft>
                <a:spcPts val="0"/>
              </a:spcAft>
            </a:pPr>
            <a:endParaRPr lang="en-US" sz="3200" b="1" dirty="0">
              <a:latin typeface="Times New Roman"/>
              <a:ea typeface="Calibri"/>
              <a:cs typeface="Times New Roman"/>
            </a:endParaRPr>
          </a:p>
          <a:p>
            <a:pPr algn="ctr">
              <a:lnSpc>
                <a:spcPct val="115000"/>
              </a:lnSpc>
              <a:spcAft>
                <a:spcPts val="0"/>
              </a:spcAft>
            </a:pPr>
            <a:endParaRPr lang="en-US" sz="3200" b="1" dirty="0" smtClean="0">
              <a:latin typeface="Times New Roman"/>
              <a:ea typeface="Calibri"/>
              <a:cs typeface="Times New Roman"/>
            </a:endParaRPr>
          </a:p>
          <a:p>
            <a:pPr algn="ctr">
              <a:lnSpc>
                <a:spcPct val="115000"/>
              </a:lnSpc>
              <a:spcAft>
                <a:spcPts val="0"/>
              </a:spcAft>
            </a:pPr>
            <a:endParaRPr lang="en-US" sz="3200" b="1" dirty="0" smtClean="0">
              <a:latin typeface="Times New Roman"/>
              <a:ea typeface="Calibri"/>
              <a:cs typeface="Times New Roman"/>
            </a:endParaRPr>
          </a:p>
          <a:p>
            <a:pPr algn="ctr">
              <a:lnSpc>
                <a:spcPct val="115000"/>
              </a:lnSpc>
              <a:spcAft>
                <a:spcPts val="0"/>
              </a:spcAft>
            </a:pPr>
            <a:endParaRPr lang="en-US" sz="3200" b="1" i="1" dirty="0" smtClean="0">
              <a:solidFill>
                <a:schemeClr val="bg1"/>
              </a:solidFill>
              <a:latin typeface="Times New Roman"/>
              <a:ea typeface="Times New Roman"/>
            </a:endParaRPr>
          </a:p>
          <a:p>
            <a:pPr>
              <a:spcAft>
                <a:spcPts val="0"/>
              </a:spcAft>
            </a:pPr>
            <a:r>
              <a:rPr lang="en-US" sz="2800" b="1" dirty="0" err="1" smtClean="0">
                <a:solidFill>
                  <a:schemeClr val="bg1"/>
                </a:solidFill>
                <a:latin typeface="Times New Roman"/>
                <a:ea typeface="Times New Roman"/>
              </a:rPr>
              <a:t>Türkmenistanyň</a:t>
            </a:r>
            <a:r>
              <a:rPr lang="en-US" sz="2800" b="1" dirty="0" smtClean="0">
                <a:solidFill>
                  <a:schemeClr val="bg1"/>
                </a:solidFill>
                <a:latin typeface="Times New Roman"/>
                <a:ea typeface="Times New Roman"/>
              </a:rPr>
              <a:t>  </a:t>
            </a:r>
            <a:r>
              <a:rPr lang="en-US" sz="2800" b="1" dirty="0" err="1">
                <a:solidFill>
                  <a:schemeClr val="bg1"/>
                </a:solidFill>
                <a:latin typeface="Times New Roman"/>
                <a:ea typeface="Times New Roman"/>
              </a:rPr>
              <a:t>raýat</a:t>
            </a:r>
            <a:r>
              <a:rPr lang="en-US" sz="2800" b="1" dirty="0">
                <a:solidFill>
                  <a:schemeClr val="bg1"/>
                </a:solidFill>
                <a:latin typeface="Times New Roman"/>
                <a:ea typeface="Times New Roman"/>
              </a:rPr>
              <a:t>  </a:t>
            </a:r>
            <a:r>
              <a:rPr lang="en-US" sz="2800" b="1" dirty="0" err="1">
                <a:solidFill>
                  <a:schemeClr val="bg1"/>
                </a:solidFill>
                <a:latin typeface="Times New Roman"/>
                <a:ea typeface="Times New Roman"/>
              </a:rPr>
              <a:t>hukugynyň</a:t>
            </a:r>
            <a:r>
              <a:rPr lang="en-US" sz="2800" b="1" dirty="0">
                <a:solidFill>
                  <a:schemeClr val="bg1"/>
                </a:solidFill>
                <a:latin typeface="Times New Roman"/>
                <a:ea typeface="Times New Roman"/>
              </a:rPr>
              <a:t>  </a:t>
            </a:r>
            <a:r>
              <a:rPr lang="en-US" sz="2800" b="1" dirty="0" err="1">
                <a:solidFill>
                  <a:schemeClr val="bg1"/>
                </a:solidFill>
                <a:latin typeface="Times New Roman"/>
                <a:ea typeface="Times New Roman"/>
              </a:rPr>
              <a:t>esaslary</a:t>
            </a:r>
            <a:endParaRPr lang="ru-RU" sz="2800" dirty="0">
              <a:solidFill>
                <a:schemeClr val="bg1"/>
              </a:solidFill>
              <a:latin typeface="Times New Roman"/>
              <a:ea typeface="Times New Roman"/>
            </a:endParaRPr>
          </a:p>
          <a:p>
            <a:pPr algn="ctr">
              <a:lnSpc>
                <a:spcPct val="115000"/>
              </a:lnSpc>
              <a:spcAft>
                <a:spcPts val="0"/>
              </a:spcAft>
            </a:pPr>
            <a:r>
              <a:rPr lang="en-US" sz="3200" b="1" i="1" dirty="0" smtClean="0">
                <a:solidFill>
                  <a:schemeClr val="bg1"/>
                </a:solidFill>
                <a:latin typeface="Times New Roman"/>
                <a:ea typeface="Times New Roman"/>
              </a:rPr>
              <a:t> </a:t>
            </a:r>
            <a:endParaRPr lang="en-US" sz="3200" b="1" i="1" dirty="0">
              <a:solidFill>
                <a:schemeClr val="bg1"/>
              </a:solidFill>
              <a:latin typeface="Times New Roman"/>
              <a:ea typeface="Times New Roman"/>
            </a:endParaRPr>
          </a:p>
          <a:p>
            <a:pPr algn="ctr">
              <a:lnSpc>
                <a:spcPct val="115000"/>
              </a:lnSpc>
              <a:spcAft>
                <a:spcPts val="0"/>
              </a:spcAft>
            </a:pPr>
            <a:endParaRPr lang="en-US" sz="3200" b="1" i="1" dirty="0" smtClean="0">
              <a:solidFill>
                <a:schemeClr val="bg1"/>
              </a:solidFill>
              <a:latin typeface="Times New Roman"/>
              <a:ea typeface="Times New Roman"/>
            </a:endParaRPr>
          </a:p>
          <a:p>
            <a:pPr algn="ctr">
              <a:lnSpc>
                <a:spcPct val="115000"/>
              </a:lnSpc>
              <a:spcAft>
                <a:spcPts val="0"/>
              </a:spcAft>
            </a:pPr>
            <a:r>
              <a:rPr lang="en-US" sz="3200" b="1" i="1" dirty="0" smtClean="0">
                <a:solidFill>
                  <a:schemeClr val="bg1"/>
                </a:solidFill>
                <a:latin typeface="Times New Roman"/>
                <a:ea typeface="Times New Roman"/>
              </a:rPr>
              <a:t> </a:t>
            </a:r>
            <a:endParaRPr lang="ru-RU" sz="3200" dirty="0" smtClean="0">
              <a:latin typeface="Calibri"/>
              <a:ea typeface="Calibri"/>
              <a:cs typeface="Times New Roman"/>
            </a:endParaRPr>
          </a:p>
          <a:p>
            <a:pPr marR="107950" lvl="0" algn="just">
              <a:spcAft>
                <a:spcPts val="0"/>
              </a:spcAft>
              <a:tabLst>
                <a:tab pos="408940" algn="l"/>
              </a:tabLst>
            </a:pPr>
            <a:endParaRPr lang="en-US" b="1" dirty="0" smtClean="0">
              <a:solidFill>
                <a:srgbClr val="000000"/>
              </a:solidFill>
              <a:latin typeface="Times New Roman"/>
              <a:ea typeface="Times New Roman"/>
            </a:endParaRPr>
          </a:p>
          <a:p>
            <a:pPr marR="107950" lvl="0" algn="just">
              <a:spcAft>
                <a:spcPts val="0"/>
              </a:spcAft>
              <a:tabLst>
                <a:tab pos="408940" algn="l"/>
              </a:tabLst>
            </a:pPr>
            <a:endParaRPr lang="en-US" sz="2000" b="1" dirty="0">
              <a:solidFill>
                <a:srgbClr val="000000"/>
              </a:solidFill>
              <a:latin typeface="Times New Roman"/>
              <a:ea typeface="Times New Roman"/>
            </a:endParaRPr>
          </a:p>
          <a:p>
            <a:pPr marR="107950" lvl="0" algn="just">
              <a:spcAft>
                <a:spcPts val="0"/>
              </a:spcAft>
              <a:tabLst>
                <a:tab pos="408940" algn="l"/>
              </a:tabLst>
            </a:pPr>
            <a:r>
              <a:rPr lang="en-US" sz="2000" b="1" dirty="0" smtClean="0">
                <a:solidFill>
                  <a:srgbClr val="000000"/>
                </a:solidFill>
                <a:latin typeface="Times New Roman"/>
                <a:ea typeface="Times New Roman"/>
              </a:rPr>
              <a:t> </a:t>
            </a:r>
            <a:endParaRPr lang="en-US" sz="2000" b="1" dirty="0">
              <a:solidFill>
                <a:srgbClr val="000000"/>
              </a:solidFill>
              <a:latin typeface="Times New Roman"/>
              <a:ea typeface="Times New Roman"/>
            </a:endParaRPr>
          </a:p>
          <a:p>
            <a:endParaRPr lang="ru-RU" sz="2800" dirty="0" smtClean="0">
              <a:latin typeface="Times New Roman" pitchFamily="18" charset="0"/>
              <a:cs typeface="Times New Roman" pitchFamily="18" charset="0"/>
            </a:endParaRPr>
          </a:p>
          <a:p>
            <a:pPr algn="ctr" fontAlgn="auto">
              <a:spcBef>
                <a:spcPts val="0"/>
              </a:spcBef>
              <a:spcAft>
                <a:spcPts val="0"/>
              </a:spcAft>
            </a:pPr>
            <a:endParaRPr lang="ru-RU" sz="2800" dirty="0">
              <a:solidFill>
                <a:srgbClr val="000000"/>
              </a:solidFill>
              <a:latin typeface="Times New Roman" pitchFamily="18" charset="0"/>
              <a:ea typeface="Times New Roman"/>
              <a:cs typeface="Times New Roman" pitchFamily="18" charset="0"/>
            </a:endParaRPr>
          </a:p>
          <a:p>
            <a:pPr algn="ctr" fontAlgn="auto">
              <a:spcBef>
                <a:spcPts val="0"/>
              </a:spcBef>
              <a:spcAft>
                <a:spcPts val="0"/>
              </a:spcAft>
            </a:pPr>
            <a:r>
              <a:rPr lang="tk-TM" sz="2800" b="1" dirty="0" smtClean="0">
                <a:solidFill>
                  <a:srgbClr val="FFFF00"/>
                </a:solidFill>
                <a:latin typeface="Times New Roman" pitchFamily="18" charset="0"/>
                <a:cs typeface="Times New Roman" pitchFamily="18" charset="0"/>
              </a:rPr>
              <a:t>             </a:t>
            </a:r>
            <a:endParaRPr lang="ru-RU" sz="2800" b="1" dirty="0">
              <a:solidFill>
                <a:srgbClr val="FFFF00"/>
              </a:solidFill>
              <a:latin typeface="Times New Roman" pitchFamily="18" charset="0"/>
              <a:cs typeface="Times New Roman" pitchFamily="18" charset="0"/>
            </a:endParaRPr>
          </a:p>
        </p:txBody>
      </p:sp>
      <p:sp>
        <p:nvSpPr>
          <p:cNvPr id="39940" name="Oval 37"/>
          <p:cNvSpPr>
            <a:spLocks noChangeArrowheads="1"/>
          </p:cNvSpPr>
          <p:nvPr/>
        </p:nvSpPr>
        <p:spPr bwMode="auto">
          <a:xfrm>
            <a:off x="1040855" y="184471"/>
            <a:ext cx="1440160" cy="475828"/>
          </a:xfrm>
          <a:prstGeom prst="ellipse">
            <a:avLst/>
          </a:prstGeom>
          <a:solidFill>
            <a:srgbClr val="000099"/>
          </a:solidFill>
          <a:ln w="57150">
            <a:solidFill>
              <a:srgbClr val="FFFF66"/>
            </a:solidFill>
            <a:round/>
            <a:headEnd/>
            <a:tailEnd/>
          </a:ln>
        </p:spPr>
        <p:txBody>
          <a:bodyPr wrap="none" anchor="ctr"/>
          <a:lstStyle/>
          <a:p>
            <a:pPr algn="ctr" fontAlgn="auto">
              <a:spcBef>
                <a:spcPts val="0"/>
              </a:spcBef>
              <a:spcAft>
                <a:spcPts val="0"/>
              </a:spcAft>
            </a:pPr>
            <a:r>
              <a:rPr lang="tk-TM" b="1" dirty="0" smtClean="0">
                <a:solidFill>
                  <a:srgbClr val="FFFF00"/>
                </a:solidFill>
                <a:latin typeface="Times New Roman"/>
              </a:rPr>
              <a:t>13</a:t>
            </a:r>
            <a:r>
              <a:rPr lang="sq-AL" b="1" dirty="0" smtClean="0">
                <a:solidFill>
                  <a:srgbClr val="FFFF00"/>
                </a:solidFill>
                <a:latin typeface="Times New Roman"/>
              </a:rPr>
              <a:t>-nji sapak</a:t>
            </a:r>
            <a:endParaRPr lang="ru-RU" b="1" dirty="0">
              <a:solidFill>
                <a:srgbClr val="FFFF00"/>
              </a:solidFill>
              <a:latin typeface="Times New Roman"/>
            </a:endParaRPr>
          </a:p>
        </p:txBody>
      </p:sp>
      <p:pic>
        <p:nvPicPr>
          <p:cNvPr id="39942" name="Picture 41"/>
          <p:cNvPicPr>
            <a:picLocks noChangeAspect="1" noChangeArrowheads="1"/>
          </p:cNvPicPr>
          <p:nvPr/>
        </p:nvPicPr>
        <p:blipFill>
          <a:blip r:embed="rId2" cstate="print"/>
          <a:srcRect/>
          <a:stretch>
            <a:fillRect/>
          </a:stretch>
        </p:blipFill>
        <p:spPr bwMode="auto">
          <a:xfrm>
            <a:off x="120502" y="30709"/>
            <a:ext cx="952500" cy="952500"/>
          </a:xfrm>
          <a:prstGeom prst="rect">
            <a:avLst/>
          </a:prstGeom>
          <a:noFill/>
          <a:ln w="9525">
            <a:noFill/>
            <a:miter lim="800000"/>
            <a:headEnd/>
            <a:tailEnd/>
          </a:ln>
        </p:spPr>
      </p:pic>
      <p:sp>
        <p:nvSpPr>
          <p:cNvPr id="2" name="Прямоугольник 1"/>
          <p:cNvSpPr/>
          <p:nvPr/>
        </p:nvSpPr>
        <p:spPr>
          <a:xfrm>
            <a:off x="395536" y="2348880"/>
            <a:ext cx="8566006" cy="3693319"/>
          </a:xfrm>
          <a:prstGeom prst="rect">
            <a:avLst/>
          </a:prstGeom>
        </p:spPr>
        <p:txBody>
          <a:bodyPr wrap="square">
            <a:spAutoFit/>
          </a:bodyPr>
          <a:lstStyle/>
          <a:p>
            <a:pPr algn="just">
              <a:spcAft>
                <a:spcPts val="0"/>
              </a:spcAft>
            </a:pPr>
            <a:r>
              <a:rPr lang="en-US" sz="2400" b="1" dirty="0" smtClean="0">
                <a:solidFill>
                  <a:srgbClr val="000000"/>
                </a:solidFill>
                <a:latin typeface="Times New Roman"/>
                <a:ea typeface="Times New Roman"/>
              </a:rPr>
              <a:t>    1.</a:t>
            </a:r>
            <a:r>
              <a:rPr lang="sq-AL" sz="2400" b="1" dirty="0" smtClean="0">
                <a:solidFill>
                  <a:srgbClr val="000000"/>
                </a:solidFill>
                <a:latin typeface="Times New Roman"/>
                <a:ea typeface="Times New Roman"/>
              </a:rPr>
              <a:t>Türkmenistanyň </a:t>
            </a:r>
            <a:r>
              <a:rPr lang="sq-AL" sz="2400" b="1" dirty="0">
                <a:solidFill>
                  <a:srgbClr val="000000"/>
                </a:solidFill>
                <a:latin typeface="Times New Roman"/>
                <a:ea typeface="Times New Roman"/>
              </a:rPr>
              <a:t>raýat hukugy barada düşünje, onuň </a:t>
            </a:r>
            <a:r>
              <a:rPr lang="en-US" sz="2400" b="1" dirty="0" smtClean="0">
                <a:solidFill>
                  <a:srgbClr val="000000"/>
                </a:solidFill>
                <a:latin typeface="Times New Roman"/>
                <a:ea typeface="Times New Roman"/>
              </a:rPr>
              <a:t>  </a:t>
            </a:r>
          </a:p>
          <a:p>
            <a:pPr algn="just">
              <a:spcAft>
                <a:spcPts val="0"/>
              </a:spcAft>
            </a:pPr>
            <a:r>
              <a:rPr lang="en-US" sz="2400" b="1" dirty="0">
                <a:solidFill>
                  <a:srgbClr val="000000"/>
                </a:solidFill>
                <a:latin typeface="Times New Roman"/>
                <a:ea typeface="Times New Roman"/>
              </a:rPr>
              <a:t> </a:t>
            </a:r>
            <a:r>
              <a:rPr lang="en-US" sz="2400" b="1" dirty="0" smtClean="0">
                <a:solidFill>
                  <a:srgbClr val="000000"/>
                </a:solidFill>
                <a:latin typeface="Times New Roman"/>
                <a:ea typeface="Times New Roman"/>
              </a:rPr>
              <a:t>    </a:t>
            </a:r>
            <a:r>
              <a:rPr lang="sq-AL" sz="2400" b="1" dirty="0" smtClean="0">
                <a:solidFill>
                  <a:srgbClr val="000000"/>
                </a:solidFill>
                <a:latin typeface="Times New Roman"/>
                <a:ea typeface="Times New Roman"/>
              </a:rPr>
              <a:t>çeşmeleri</a:t>
            </a:r>
            <a:r>
              <a:rPr lang="en-US" sz="2400" b="1" dirty="0" smtClean="0">
                <a:solidFill>
                  <a:srgbClr val="000000"/>
                </a:solidFill>
                <a:latin typeface="Times New Roman"/>
                <a:ea typeface="Times New Roman"/>
              </a:rPr>
              <a:t> we</a:t>
            </a:r>
            <a:r>
              <a:rPr lang="tk-TM" sz="2400" b="1" dirty="0" smtClean="0">
                <a:solidFill>
                  <a:srgbClr val="000000"/>
                </a:solidFill>
                <a:latin typeface="Times New Roman"/>
                <a:ea typeface="Times New Roman"/>
              </a:rPr>
              <a:t> ýörelgeleri.</a:t>
            </a:r>
            <a:endParaRPr lang="ru-RU" sz="2400" b="1" dirty="0">
              <a:solidFill>
                <a:srgbClr val="000000"/>
              </a:solidFill>
              <a:latin typeface="Times New Roman"/>
              <a:ea typeface="Times New Roman"/>
            </a:endParaRPr>
          </a:p>
          <a:p>
            <a:pPr indent="270510" algn="just">
              <a:spcAft>
                <a:spcPts val="0"/>
              </a:spcAft>
            </a:pPr>
            <a:r>
              <a:rPr lang="cs-CZ" sz="2400" b="1" dirty="0">
                <a:solidFill>
                  <a:srgbClr val="000000"/>
                </a:solidFill>
                <a:latin typeface="Times New Roman"/>
                <a:ea typeface="Times New Roman"/>
              </a:rPr>
              <a:t>2. Rayat-hukuk gatnaşyklarynyň </a:t>
            </a:r>
            <a:r>
              <a:rPr lang="tk-TM" sz="2400" b="1" dirty="0" smtClean="0">
                <a:solidFill>
                  <a:srgbClr val="000000"/>
                </a:solidFill>
                <a:latin typeface="Times New Roman"/>
                <a:ea typeface="Times New Roman"/>
              </a:rPr>
              <a:t>subýekt</a:t>
            </a:r>
            <a:r>
              <a:rPr lang="cs-CZ" sz="2400" b="1" dirty="0" smtClean="0">
                <a:solidFill>
                  <a:srgbClr val="000000"/>
                </a:solidFill>
                <a:latin typeface="Times New Roman"/>
                <a:ea typeface="Times New Roman"/>
              </a:rPr>
              <a:t>leri</a:t>
            </a:r>
            <a:r>
              <a:rPr lang="cs-CZ" sz="2400" b="1" dirty="0">
                <a:solidFill>
                  <a:srgbClr val="000000"/>
                </a:solidFill>
                <a:latin typeface="Times New Roman"/>
                <a:ea typeface="Times New Roman"/>
              </a:rPr>
              <a:t>.</a:t>
            </a:r>
            <a:r>
              <a:rPr lang="sq-AL" sz="2400" b="1" dirty="0">
                <a:solidFill>
                  <a:srgbClr val="000000"/>
                </a:solidFill>
                <a:latin typeface="Times New Roman"/>
                <a:ea typeface="Times New Roman"/>
              </a:rPr>
              <a:t> Eýeçilik </a:t>
            </a:r>
            <a:endParaRPr lang="tk-TM" sz="2400" b="1" dirty="0" smtClean="0">
              <a:solidFill>
                <a:srgbClr val="000000"/>
              </a:solidFill>
              <a:latin typeface="Times New Roman"/>
              <a:ea typeface="Times New Roman"/>
            </a:endParaRPr>
          </a:p>
          <a:p>
            <a:pPr indent="270510" algn="just">
              <a:spcAft>
                <a:spcPts val="0"/>
              </a:spcAft>
            </a:pPr>
            <a:r>
              <a:rPr lang="sq-AL" sz="2400" b="1" dirty="0" smtClean="0">
                <a:solidFill>
                  <a:srgbClr val="000000"/>
                </a:solidFill>
                <a:latin typeface="Times New Roman"/>
                <a:ea typeface="Times New Roman"/>
              </a:rPr>
              <a:t>hukugy</a:t>
            </a:r>
            <a:r>
              <a:rPr lang="tk-TM" sz="2400" b="1" dirty="0" smtClean="0">
                <a:solidFill>
                  <a:srgbClr val="000000"/>
                </a:solidFill>
                <a:latin typeface="Times New Roman"/>
                <a:ea typeface="Times New Roman"/>
              </a:rPr>
              <a:t>.</a:t>
            </a:r>
            <a:r>
              <a:rPr lang="sq-AL" sz="2400" b="1" dirty="0" smtClean="0">
                <a:solidFill>
                  <a:srgbClr val="000000"/>
                </a:solidFill>
                <a:latin typeface="Times New Roman"/>
                <a:ea typeface="Times New Roman"/>
              </a:rPr>
              <a:t> </a:t>
            </a:r>
            <a:r>
              <a:rPr lang="en-US" sz="2400" b="1" dirty="0" smtClean="0">
                <a:solidFill>
                  <a:srgbClr val="000000"/>
                </a:solidFill>
                <a:latin typeface="Times New Roman"/>
                <a:ea typeface="Times New Roman"/>
              </a:rPr>
              <a:t> </a:t>
            </a:r>
            <a:endParaRPr lang="ru-RU" sz="2400" b="1" dirty="0">
              <a:solidFill>
                <a:srgbClr val="000000"/>
              </a:solidFill>
              <a:latin typeface="Times New Roman"/>
              <a:ea typeface="Times New Roman"/>
            </a:endParaRPr>
          </a:p>
          <a:p>
            <a:pPr indent="270510" algn="just">
              <a:spcAft>
                <a:spcPts val="0"/>
              </a:spcAft>
            </a:pPr>
            <a:r>
              <a:rPr lang="cs-CZ" sz="2400" b="1" dirty="0">
                <a:solidFill>
                  <a:srgbClr val="000000"/>
                </a:solidFill>
                <a:latin typeface="Times New Roman"/>
                <a:ea typeface="Times New Roman"/>
              </a:rPr>
              <a:t>3. Raýat hukuklarynyň we borçlarynyň ýüze </a:t>
            </a:r>
            <a:r>
              <a:rPr lang="cs-CZ" sz="2400" b="1" dirty="0" smtClean="0">
                <a:solidFill>
                  <a:srgbClr val="000000"/>
                </a:solidFill>
                <a:latin typeface="Times New Roman"/>
                <a:ea typeface="Times New Roman"/>
              </a:rPr>
              <a:t>çykmagy</a:t>
            </a:r>
            <a:r>
              <a:rPr lang="tk-TM" sz="2400" b="1" dirty="0" smtClean="0">
                <a:solidFill>
                  <a:srgbClr val="000000"/>
                </a:solidFill>
                <a:latin typeface="Times New Roman"/>
                <a:ea typeface="Times New Roman"/>
              </a:rPr>
              <a:t>.</a:t>
            </a:r>
            <a:r>
              <a:rPr lang="cs-CZ" sz="2400" b="1" dirty="0" smtClean="0">
                <a:solidFill>
                  <a:srgbClr val="000000"/>
                </a:solidFill>
                <a:latin typeface="Times New Roman"/>
                <a:ea typeface="Times New Roman"/>
              </a:rPr>
              <a:t> </a:t>
            </a:r>
            <a:endParaRPr lang="ru-RU" sz="2400" b="1" dirty="0">
              <a:solidFill>
                <a:srgbClr val="000000"/>
              </a:solidFill>
              <a:latin typeface="Times New Roman"/>
              <a:ea typeface="Times New Roman"/>
            </a:endParaRPr>
          </a:p>
          <a:p>
            <a:pPr lvl="0" indent="270510" algn="just"/>
            <a:r>
              <a:rPr lang="en-US" sz="2400" b="1" dirty="0" smtClean="0">
                <a:solidFill>
                  <a:srgbClr val="000000"/>
                </a:solidFill>
                <a:latin typeface="Times New Roman"/>
                <a:ea typeface="Times New Roman"/>
              </a:rPr>
              <a:t>4.</a:t>
            </a:r>
            <a:r>
              <a:rPr lang="cs-CZ" sz="2400" b="1" dirty="0" smtClean="0">
                <a:solidFill>
                  <a:srgbClr val="000000"/>
                </a:solidFill>
                <a:latin typeface="Times New Roman"/>
                <a:ea typeface="Times New Roman"/>
              </a:rPr>
              <a:t> </a:t>
            </a:r>
            <a:r>
              <a:rPr lang="cs-CZ" sz="2400" b="1" dirty="0">
                <a:solidFill>
                  <a:srgbClr val="000000"/>
                </a:solidFill>
                <a:latin typeface="Times New Roman"/>
                <a:ea typeface="Times New Roman"/>
              </a:rPr>
              <a:t>Raýat hukuklaryny goramagyň usullary</a:t>
            </a:r>
            <a:r>
              <a:rPr lang="tk-TM" sz="2400" b="1" dirty="0">
                <a:solidFill>
                  <a:srgbClr val="000000"/>
                </a:solidFill>
                <a:latin typeface="Times New Roman"/>
                <a:ea typeface="Times New Roman"/>
              </a:rPr>
              <a:t>.</a:t>
            </a:r>
            <a:endParaRPr lang="ru-RU" sz="2400" b="1" dirty="0">
              <a:solidFill>
                <a:srgbClr val="000000"/>
              </a:solidFill>
              <a:latin typeface="Times New Roman"/>
              <a:ea typeface="Times New Roman"/>
            </a:endParaRPr>
          </a:p>
          <a:p>
            <a:pPr indent="270510" algn="just">
              <a:spcAft>
                <a:spcPts val="0"/>
              </a:spcAft>
            </a:pPr>
            <a:r>
              <a:rPr lang="cs-CZ" sz="2400" b="1" dirty="0" smtClean="0">
                <a:solidFill>
                  <a:srgbClr val="000000"/>
                </a:solidFill>
                <a:latin typeface="Times New Roman"/>
                <a:ea typeface="Times New Roman"/>
              </a:rPr>
              <a:t>5.</a:t>
            </a:r>
            <a:r>
              <a:rPr lang="sq-AL" sz="2400" b="1" dirty="0">
                <a:solidFill>
                  <a:srgbClr val="000000"/>
                </a:solidFill>
                <a:latin typeface="Times New Roman"/>
                <a:ea typeface="Times New Roman"/>
              </a:rPr>
              <a:t>Raýat-hukuk şertnamalar. </a:t>
            </a:r>
            <a:r>
              <a:rPr lang="tk-TM" sz="2400" b="1" dirty="0" smtClean="0">
                <a:solidFill>
                  <a:srgbClr val="000000"/>
                </a:solidFill>
                <a:latin typeface="Times New Roman"/>
                <a:ea typeface="Times New Roman"/>
              </a:rPr>
              <a:t> </a:t>
            </a:r>
            <a:endParaRPr lang="ru-RU" sz="2400" b="1" dirty="0">
              <a:solidFill>
                <a:srgbClr val="000000"/>
              </a:solidFill>
              <a:latin typeface="Times New Roman"/>
              <a:ea typeface="Times New Roman"/>
            </a:endParaRPr>
          </a:p>
          <a:p>
            <a:pPr algn="just">
              <a:spcAft>
                <a:spcPts val="0"/>
              </a:spcAft>
            </a:pPr>
            <a:r>
              <a:rPr lang="sq-AL" sz="2400" b="1" dirty="0">
                <a:solidFill>
                  <a:srgbClr val="000000"/>
                </a:solidFill>
                <a:latin typeface="Times New Roman"/>
                <a:ea typeface="Times New Roman"/>
              </a:rPr>
              <a:t> </a:t>
            </a:r>
            <a:endParaRPr lang="ru-RU" sz="2400" b="1" dirty="0">
              <a:solidFill>
                <a:srgbClr val="000000"/>
              </a:solidFill>
              <a:latin typeface="Times New Roman"/>
              <a:ea typeface="Times New Roman"/>
            </a:endParaRPr>
          </a:p>
          <a:p>
            <a:pPr indent="270510">
              <a:spcAft>
                <a:spcPts val="0"/>
              </a:spcAft>
            </a:pPr>
            <a:r>
              <a:rPr lang="sq-AL" sz="2400" b="1" dirty="0">
                <a:solidFill>
                  <a:srgbClr val="FF0000"/>
                </a:solidFill>
                <a:latin typeface="Times New Roman"/>
                <a:ea typeface="Times New Roman"/>
              </a:rPr>
              <a:t> </a:t>
            </a:r>
            <a:endParaRPr lang="ru-RU" sz="2400" b="1" dirty="0">
              <a:solidFill>
                <a:srgbClr val="000000"/>
              </a:solidFill>
              <a:latin typeface="Times New Roman"/>
              <a:ea typeface="Times New Roman"/>
            </a:endParaRPr>
          </a:p>
          <a:p>
            <a:pPr indent="457200" algn="ctr">
              <a:spcAft>
                <a:spcPts val="0"/>
              </a:spcAft>
            </a:pPr>
            <a:r>
              <a:rPr lang="sq-AL" b="1" dirty="0">
                <a:solidFill>
                  <a:srgbClr val="000000"/>
                </a:solidFill>
                <a:latin typeface="Times New Roman"/>
                <a:ea typeface="Times New Roman"/>
              </a:rPr>
              <a:t> </a:t>
            </a:r>
            <a:endParaRPr lang="ru-RU" sz="1600" dirty="0">
              <a:solidFill>
                <a:srgbClr val="000000"/>
              </a:solidFill>
              <a:effectLst/>
              <a:latin typeface="Times New Roman"/>
              <a:ea typeface="Times New Roman"/>
            </a:endParaRPr>
          </a:p>
        </p:txBody>
      </p:sp>
    </p:spTree>
    <p:extLst>
      <p:ext uri="{BB962C8B-B14F-4D97-AF65-F5344CB8AC3E}">
        <p14:creationId xmlns:p14="http://schemas.microsoft.com/office/powerpoint/2010/main" val="42478840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135809" y="452411"/>
            <a:ext cx="2339539" cy="1571636"/>
          </a:xfrm>
          <a:prstGeom prst="ellipse">
            <a:avLst/>
          </a:prstGeom>
          <a:ln>
            <a:solidFill>
              <a:srgbClr val="FFFF00"/>
            </a:solid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2400" b="1" dirty="0" err="1">
                <a:solidFill>
                  <a:srgbClr val="FF0000"/>
                </a:solidFill>
                <a:latin typeface="Times New Roman" pitchFamily="18" charset="0"/>
                <a:cs typeface="Times New Roman" pitchFamily="18" charset="0"/>
              </a:rPr>
              <a:t>hususy</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eýeç</a:t>
            </a:r>
            <a:r>
              <a:rPr lang="cs-CZ" sz="2400" b="1" dirty="0">
                <a:solidFill>
                  <a:srgbClr val="FF0000"/>
                </a:solidFill>
                <a:latin typeface="Times New Roman" pitchFamily="18" charset="0"/>
                <a:cs typeface="Times New Roman" pitchFamily="18" charset="0"/>
              </a:rPr>
              <a:t>i</a:t>
            </a:r>
            <a:r>
              <a:rPr lang="en-US" sz="2400" b="1" dirty="0">
                <a:solidFill>
                  <a:srgbClr val="FF0000"/>
                </a:solidFill>
                <a:latin typeface="Times New Roman" pitchFamily="18" charset="0"/>
                <a:cs typeface="Times New Roman" pitchFamily="18" charset="0"/>
              </a:rPr>
              <a:t>l</a:t>
            </a:r>
            <a:r>
              <a:rPr lang="cs-CZ" sz="2400" b="1" dirty="0">
                <a:solidFill>
                  <a:srgbClr val="FF0000"/>
                </a:solidFill>
                <a:latin typeface="Times New Roman" pitchFamily="18" charset="0"/>
                <a:cs typeface="Times New Roman" pitchFamily="18" charset="0"/>
              </a:rPr>
              <a:t>i</a:t>
            </a:r>
            <a:r>
              <a:rPr lang="en-US" sz="2400" b="1" dirty="0" smtClean="0">
                <a:solidFill>
                  <a:srgbClr val="FF0000"/>
                </a:solidFill>
                <a:latin typeface="Times New Roman" pitchFamily="18" charset="0"/>
                <a:cs typeface="Times New Roman" pitchFamily="18" charset="0"/>
              </a:rPr>
              <a:t>k</a:t>
            </a:r>
            <a:endParaRPr lang="ru-RU" sz="2400" b="1" dirty="0">
              <a:solidFill>
                <a:srgbClr val="FF0000"/>
              </a:solidFill>
              <a:latin typeface="Times New Roman" pitchFamily="18" charset="0"/>
              <a:cs typeface="Times New Roman" pitchFamily="18" charset="0"/>
            </a:endParaRPr>
          </a:p>
        </p:txBody>
      </p:sp>
      <p:sp>
        <p:nvSpPr>
          <p:cNvPr id="5" name="Овал 4"/>
          <p:cNvSpPr/>
          <p:nvPr/>
        </p:nvSpPr>
        <p:spPr>
          <a:xfrm>
            <a:off x="6517287" y="285728"/>
            <a:ext cx="2485534" cy="1571636"/>
          </a:xfrm>
          <a:prstGeom prst="ellipse">
            <a:avLst/>
          </a:prstGeom>
          <a:ln>
            <a:solidFill>
              <a:srgbClr val="FFFF00"/>
            </a:solid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3">
            <a:schemeClr val="lt1"/>
          </a:lnRef>
          <a:fillRef idx="1">
            <a:schemeClr val="accent3"/>
          </a:fillRef>
          <a:effectRef idx="1">
            <a:schemeClr val="accent3"/>
          </a:effectRef>
          <a:fontRef idx="minor">
            <a:schemeClr val="lt1"/>
          </a:fontRef>
        </p:style>
        <p:txBody>
          <a:bodyPr anchor="ctr"/>
          <a:lstStyle/>
          <a:p>
            <a:pPr algn="ctr">
              <a:defRPr/>
            </a:pPr>
            <a:r>
              <a:rPr lang="en-US" sz="2400" b="1" dirty="0" err="1">
                <a:solidFill>
                  <a:schemeClr val="bg1"/>
                </a:solidFill>
                <a:latin typeface="Times New Roman" pitchFamily="18" charset="0"/>
                <a:cs typeface="Times New Roman" pitchFamily="18" charset="0"/>
              </a:rPr>
              <a:t>döwlet</a:t>
            </a:r>
            <a:r>
              <a:rPr lang="en-US" sz="2400" b="1" dirty="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eýeçiligi</a:t>
            </a:r>
            <a:endParaRPr lang="ru-RU" b="1" dirty="0">
              <a:solidFill>
                <a:schemeClr val="bg1"/>
              </a:solidFill>
              <a:latin typeface="Times New Roman" pitchFamily="18" charset="0"/>
              <a:cs typeface="Times New Roman" pitchFamily="18" charset="0"/>
            </a:endParaRPr>
          </a:p>
        </p:txBody>
      </p:sp>
      <p:sp>
        <p:nvSpPr>
          <p:cNvPr id="6" name="Овал 5"/>
          <p:cNvSpPr/>
          <p:nvPr/>
        </p:nvSpPr>
        <p:spPr>
          <a:xfrm>
            <a:off x="2800338" y="4978015"/>
            <a:ext cx="2928958" cy="1571636"/>
          </a:xfrm>
          <a:prstGeom prst="ellipse">
            <a:avLst/>
          </a:prstGeom>
          <a:ln>
            <a:solidFill>
              <a:srgbClr val="FFFF00"/>
            </a:solid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dk1"/>
          </a:lnRef>
          <a:fillRef idx="2">
            <a:schemeClr val="dk1"/>
          </a:fillRef>
          <a:effectRef idx="1">
            <a:schemeClr val="dk1"/>
          </a:effectRef>
          <a:fontRef idx="minor">
            <a:schemeClr val="dk1"/>
          </a:fontRef>
        </p:style>
        <p:txBody>
          <a:bodyPr anchor="ctr"/>
          <a:lstStyle/>
          <a:p>
            <a:pPr algn="ctr">
              <a:defRPr/>
            </a:pPr>
            <a:r>
              <a:rPr lang="en-US" sz="2000" b="1" dirty="0" err="1">
                <a:solidFill>
                  <a:prstClr val="black"/>
                </a:solidFill>
                <a:latin typeface="Times New Roman" pitchFamily="18" charset="0"/>
                <a:cs typeface="Times New Roman" pitchFamily="18" charset="0"/>
              </a:rPr>
              <a:t>jemgy</a:t>
            </a:r>
            <a:r>
              <a:rPr lang="cs-CZ" sz="2000" b="1" dirty="0">
                <a:solidFill>
                  <a:prstClr val="black"/>
                </a:solidFill>
                <a:latin typeface="Times New Roman" pitchFamily="18" charset="0"/>
                <a:cs typeface="Times New Roman" pitchFamily="18" charset="0"/>
              </a:rPr>
              <a:t>ýe</a:t>
            </a:r>
            <a:r>
              <a:rPr lang="en-US" sz="2000" b="1" dirty="0" err="1">
                <a:solidFill>
                  <a:prstClr val="black"/>
                </a:solidFill>
                <a:latin typeface="Times New Roman" pitchFamily="18" charset="0"/>
                <a:cs typeface="Times New Roman" pitchFamily="18" charset="0"/>
              </a:rPr>
              <a:t>tçilik</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birleşikleriniň</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guramalarynyň</a:t>
            </a:r>
            <a:r>
              <a:rPr lang="en-US" sz="2000" b="1" dirty="0">
                <a:solidFill>
                  <a:prstClr val="black"/>
                </a:solidFill>
                <a:latin typeface="Times New Roman" pitchFamily="18" charset="0"/>
                <a:cs typeface="Times New Roman" pitchFamily="18" charset="0"/>
              </a:rPr>
              <a:t>) </a:t>
            </a:r>
            <a:r>
              <a:rPr lang="en-US" sz="2000" b="1" dirty="0" err="1" smtClean="0">
                <a:solidFill>
                  <a:prstClr val="black"/>
                </a:solidFill>
                <a:latin typeface="Times New Roman" pitchFamily="18" charset="0"/>
                <a:cs typeface="Times New Roman" pitchFamily="18" charset="0"/>
              </a:rPr>
              <a:t>eýeçiligi</a:t>
            </a:r>
            <a:endParaRPr lang="ru-RU" sz="2000" b="1" dirty="0">
              <a:solidFill>
                <a:prstClr val="black"/>
              </a:solidFill>
              <a:latin typeface="Times New Roman" pitchFamily="18" charset="0"/>
              <a:cs typeface="Times New Roman" pitchFamily="18" charset="0"/>
            </a:endParaRPr>
          </a:p>
        </p:txBody>
      </p:sp>
      <p:sp>
        <p:nvSpPr>
          <p:cNvPr id="8" name="Овал 7"/>
          <p:cNvSpPr/>
          <p:nvPr/>
        </p:nvSpPr>
        <p:spPr>
          <a:xfrm>
            <a:off x="6741188" y="2537613"/>
            <a:ext cx="2286016" cy="1643074"/>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2400" b="1" dirty="0" err="1">
                <a:solidFill>
                  <a:prstClr val="white"/>
                </a:solidFill>
                <a:latin typeface="Times New Roman" pitchFamily="18" charset="0"/>
                <a:cs typeface="Times New Roman" pitchFamily="18" charset="0"/>
              </a:rPr>
              <a:t>gatyşyk</a:t>
            </a:r>
            <a:r>
              <a:rPr lang="en-US" sz="2400" b="1" dirty="0">
                <a:solidFill>
                  <a:prstClr val="white"/>
                </a:solidFill>
                <a:latin typeface="Times New Roman" pitchFamily="18" charset="0"/>
                <a:cs typeface="Times New Roman" pitchFamily="18" charset="0"/>
              </a:rPr>
              <a:t> (</a:t>
            </a:r>
            <a:r>
              <a:rPr lang="en-US" sz="2400" b="1" dirty="0" err="1">
                <a:solidFill>
                  <a:prstClr val="white"/>
                </a:solidFill>
                <a:latin typeface="Times New Roman" pitchFamily="18" charset="0"/>
                <a:cs typeface="Times New Roman" pitchFamily="18" charset="0"/>
              </a:rPr>
              <a:t>birleşen</a:t>
            </a:r>
            <a:r>
              <a:rPr lang="en-US" sz="2400" b="1" dirty="0">
                <a:solidFill>
                  <a:prstClr val="white"/>
                </a:solidFill>
                <a:latin typeface="Times New Roman" pitchFamily="18" charset="0"/>
                <a:cs typeface="Times New Roman" pitchFamily="18" charset="0"/>
              </a:rPr>
              <a:t>) </a:t>
            </a:r>
            <a:r>
              <a:rPr lang="en-US" sz="2400" b="1" dirty="0" err="1" smtClean="0">
                <a:solidFill>
                  <a:prstClr val="white"/>
                </a:solidFill>
                <a:latin typeface="Times New Roman" pitchFamily="18" charset="0"/>
                <a:cs typeface="Times New Roman" pitchFamily="18" charset="0"/>
              </a:rPr>
              <a:t>eýeçilik</a:t>
            </a:r>
            <a:endParaRPr lang="ru-RU" sz="2400" b="1" dirty="0">
              <a:solidFill>
                <a:prstClr val="white"/>
              </a:solidFill>
              <a:latin typeface="Times New Roman" pitchFamily="18" charset="0"/>
              <a:cs typeface="Times New Roman" pitchFamily="18" charset="0"/>
            </a:endParaRPr>
          </a:p>
        </p:txBody>
      </p:sp>
      <p:sp>
        <p:nvSpPr>
          <p:cNvPr id="9" name="Овал 8"/>
          <p:cNvSpPr/>
          <p:nvPr/>
        </p:nvSpPr>
        <p:spPr>
          <a:xfrm>
            <a:off x="5796136" y="4786298"/>
            <a:ext cx="3528392" cy="1955070"/>
          </a:xfrm>
          <a:prstGeom prst="ellipse">
            <a:avLst/>
          </a:prstGeom>
          <a:ln>
            <a:solidFill>
              <a:srgbClr val="FFFF00"/>
            </a:solid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sz="2000" b="1" i="1" dirty="0">
                <a:solidFill>
                  <a:prstClr val="white"/>
                </a:solidFill>
                <a:latin typeface="Times New Roman" pitchFamily="18" charset="0"/>
                <a:cs typeface="Times New Roman" pitchFamily="18" charset="0"/>
              </a:rPr>
              <a:t>be</a:t>
            </a:r>
            <a:r>
              <a:rPr lang="cs-CZ" sz="2000" b="1" i="1" dirty="0">
                <a:solidFill>
                  <a:prstClr val="white"/>
                </a:solidFill>
                <a:latin typeface="Times New Roman" pitchFamily="18" charset="0"/>
                <a:cs typeface="Times New Roman" pitchFamily="18" charset="0"/>
              </a:rPr>
              <a:t>ýl</a:t>
            </a:r>
            <a:r>
              <a:rPr lang="en-US" sz="2000" b="1" i="1" dirty="0" err="1">
                <a:solidFill>
                  <a:prstClr val="white"/>
                </a:solidFill>
                <a:latin typeface="Times New Roman" pitchFamily="18" charset="0"/>
                <a:cs typeface="Times New Roman" pitchFamily="18" charset="0"/>
              </a:rPr>
              <a:t>eki</a:t>
            </a:r>
            <a:r>
              <a:rPr lang="en-US" sz="2000" b="1" i="1" dirty="0">
                <a:solidFill>
                  <a:prstClr val="white"/>
                </a:solidFill>
                <a:latin typeface="Times New Roman" pitchFamily="18" charset="0"/>
                <a:cs typeface="Times New Roman" pitchFamily="18" charset="0"/>
              </a:rPr>
              <a:t> </a:t>
            </a:r>
            <a:r>
              <a:rPr lang="en-US" sz="2000" b="1" i="1" dirty="0" err="1">
                <a:solidFill>
                  <a:prstClr val="white"/>
                </a:solidFill>
                <a:latin typeface="Times New Roman" pitchFamily="18" charset="0"/>
                <a:cs typeface="Times New Roman" pitchFamily="18" charset="0"/>
              </a:rPr>
              <a:t>döwletleriň</a:t>
            </a:r>
            <a:r>
              <a:rPr lang="en-US" sz="2000" b="1" i="1" dirty="0">
                <a:solidFill>
                  <a:prstClr val="white"/>
                </a:solidFill>
                <a:latin typeface="Times New Roman" pitchFamily="18" charset="0"/>
                <a:cs typeface="Times New Roman" pitchFamily="18" charset="0"/>
              </a:rPr>
              <a:t>, </a:t>
            </a:r>
            <a:r>
              <a:rPr lang="en-US" sz="2000" b="1" i="1" dirty="0" err="1">
                <a:solidFill>
                  <a:prstClr val="white"/>
                </a:solidFill>
                <a:latin typeface="Times New Roman" pitchFamily="18" charset="0"/>
                <a:cs typeface="Times New Roman" pitchFamily="18" charset="0"/>
              </a:rPr>
              <a:t>olaryň</a:t>
            </a:r>
            <a:r>
              <a:rPr lang="en-US" sz="2000" b="1" i="1" dirty="0">
                <a:solidFill>
                  <a:prstClr val="white"/>
                </a:solidFill>
                <a:latin typeface="Times New Roman" pitchFamily="18" charset="0"/>
                <a:cs typeface="Times New Roman" pitchFamily="18" charset="0"/>
              </a:rPr>
              <a:t> </a:t>
            </a:r>
            <a:r>
              <a:rPr lang="en-US" sz="2000" b="1" i="1" dirty="0" err="1">
                <a:solidFill>
                  <a:prstClr val="white"/>
                </a:solidFill>
                <a:latin typeface="Times New Roman" pitchFamily="18" charset="0"/>
                <a:cs typeface="Times New Roman" pitchFamily="18" charset="0"/>
              </a:rPr>
              <a:t>ýuridiki</a:t>
            </a:r>
            <a:r>
              <a:rPr lang="en-US" sz="2000" b="1" i="1" dirty="0">
                <a:solidFill>
                  <a:prstClr val="white"/>
                </a:solidFill>
                <a:latin typeface="Times New Roman" pitchFamily="18" charset="0"/>
                <a:cs typeface="Times New Roman" pitchFamily="18" charset="0"/>
              </a:rPr>
              <a:t> </a:t>
            </a:r>
            <a:r>
              <a:rPr lang="en-US" sz="2000" b="1" i="1" dirty="0" err="1">
                <a:solidFill>
                  <a:prstClr val="white"/>
                </a:solidFill>
                <a:latin typeface="Times New Roman" pitchFamily="18" charset="0"/>
                <a:cs typeface="Times New Roman" pitchFamily="18" charset="0"/>
              </a:rPr>
              <a:t>taraplarynyň</a:t>
            </a:r>
            <a:r>
              <a:rPr lang="en-US" sz="2000" b="1" i="1" dirty="0">
                <a:solidFill>
                  <a:prstClr val="white"/>
                </a:solidFill>
                <a:latin typeface="Times New Roman" pitchFamily="18" charset="0"/>
                <a:cs typeface="Times New Roman" pitchFamily="18" charset="0"/>
              </a:rPr>
              <a:t> we</a:t>
            </a:r>
            <a:r>
              <a:rPr lang="cs-CZ" sz="2000" b="1" i="1" dirty="0">
                <a:solidFill>
                  <a:prstClr val="white"/>
                </a:solidFill>
                <a:latin typeface="Times New Roman" pitchFamily="18" charset="0"/>
                <a:cs typeface="Times New Roman" pitchFamily="18" charset="0"/>
              </a:rPr>
              <a:t> raýatlarynyň</a:t>
            </a:r>
            <a:r>
              <a:rPr lang="en-US" sz="2000" b="1" i="1" dirty="0">
                <a:solidFill>
                  <a:prstClr val="white"/>
                </a:solidFill>
                <a:latin typeface="Times New Roman" pitchFamily="18" charset="0"/>
                <a:cs typeface="Times New Roman" pitchFamily="18" charset="0"/>
              </a:rPr>
              <a:t/>
            </a:r>
            <a:br>
              <a:rPr lang="en-US" sz="2000" b="1" i="1" dirty="0">
                <a:solidFill>
                  <a:prstClr val="white"/>
                </a:solidFill>
                <a:latin typeface="Times New Roman" pitchFamily="18" charset="0"/>
                <a:cs typeface="Times New Roman" pitchFamily="18" charset="0"/>
              </a:rPr>
            </a:br>
            <a:r>
              <a:rPr lang="cs-CZ" sz="2000" b="1" i="1" dirty="0" smtClean="0">
                <a:solidFill>
                  <a:prstClr val="white"/>
                </a:solidFill>
                <a:latin typeface="Times New Roman" pitchFamily="18" charset="0"/>
                <a:cs typeface="Times New Roman" pitchFamily="18" charset="0"/>
              </a:rPr>
              <a:t>eýeçiligi</a:t>
            </a:r>
            <a:endParaRPr lang="ru-RU" sz="2000" b="1" i="1" dirty="0">
              <a:solidFill>
                <a:prstClr val="white"/>
              </a:solidFill>
              <a:latin typeface="Times New Roman" pitchFamily="18" charset="0"/>
              <a:cs typeface="Times New Roman" pitchFamily="18" charset="0"/>
            </a:endParaRPr>
          </a:p>
        </p:txBody>
      </p:sp>
      <p:sp>
        <p:nvSpPr>
          <p:cNvPr id="10" name="Овал 9"/>
          <p:cNvSpPr/>
          <p:nvPr/>
        </p:nvSpPr>
        <p:spPr>
          <a:xfrm>
            <a:off x="3286116" y="214290"/>
            <a:ext cx="2357454" cy="1714512"/>
          </a:xfrm>
          <a:prstGeom prst="ellipse">
            <a:avLst/>
          </a:prstGeom>
          <a:ln>
            <a:solidFill>
              <a:srgbClr val="FFFF00"/>
            </a:solidFill>
          </a:ln>
        </p:spPr>
        <p:style>
          <a:lnRef idx="0">
            <a:schemeClr val="accent4"/>
          </a:lnRef>
          <a:fillRef idx="3">
            <a:schemeClr val="accent4"/>
          </a:fillRef>
          <a:effectRef idx="3">
            <a:schemeClr val="accent4"/>
          </a:effectRef>
          <a:fontRef idx="minor">
            <a:schemeClr val="lt1"/>
          </a:fontRef>
        </p:style>
        <p:txBody>
          <a:bodyPr anchor="ctr"/>
          <a:lstStyle/>
          <a:p>
            <a:pPr algn="ctr">
              <a:defRPr/>
            </a:pPr>
            <a:r>
              <a:rPr lang="en-US" sz="2000" b="1" dirty="0" err="1">
                <a:solidFill>
                  <a:srgbClr val="FFFF00"/>
                </a:solidFill>
                <a:latin typeface="Times New Roman" pitchFamily="18" charset="0"/>
                <a:cs typeface="Times New Roman" pitchFamily="18" charset="0"/>
              </a:rPr>
              <a:t>bilelikdäki</a:t>
            </a:r>
            <a:r>
              <a:rPr lang="en-US" sz="2000" b="1" dirty="0">
                <a:solidFill>
                  <a:srgbClr val="FFFF00"/>
                </a:solidFill>
                <a:latin typeface="Times New Roman" pitchFamily="18" charset="0"/>
                <a:cs typeface="Times New Roman" pitchFamily="18" charset="0"/>
              </a:rPr>
              <a:t> k</a:t>
            </a:r>
            <a:r>
              <a:rPr lang="cs-CZ" sz="2000" b="1" dirty="0">
                <a:solidFill>
                  <a:srgbClr val="FFFF00"/>
                </a:solidFill>
                <a:latin typeface="Times New Roman" pitchFamily="18" charset="0"/>
                <a:cs typeface="Times New Roman" pitchFamily="18" charset="0"/>
              </a:rPr>
              <a:t>ä</a:t>
            </a:r>
            <a:r>
              <a:rPr lang="en-US" sz="2000" b="1" dirty="0" err="1" smtClean="0">
                <a:solidFill>
                  <a:srgbClr val="FFFF00"/>
                </a:solidFill>
                <a:latin typeface="Times New Roman" pitchFamily="18" charset="0"/>
                <a:cs typeface="Times New Roman" pitchFamily="18" charset="0"/>
              </a:rPr>
              <a:t>rhanalaň</a:t>
            </a:r>
            <a:r>
              <a:rPr lang="en-US" sz="2000" b="1" dirty="0" smtClean="0">
                <a:solidFill>
                  <a:srgbClr val="FFFF00"/>
                </a:solidFill>
                <a:latin typeface="Times New Roman" pitchFamily="18" charset="0"/>
                <a:cs typeface="Times New Roman" pitchFamily="18" charset="0"/>
              </a:rPr>
              <a:t> </a:t>
            </a:r>
            <a:r>
              <a:rPr lang="en-US" sz="2000" b="1" dirty="0" err="1" smtClean="0">
                <a:solidFill>
                  <a:srgbClr val="FFFF00"/>
                </a:solidFill>
                <a:latin typeface="Times New Roman" pitchFamily="18" charset="0"/>
                <a:cs typeface="Times New Roman" pitchFamily="18" charset="0"/>
              </a:rPr>
              <a:t>eýeçiligi</a:t>
            </a:r>
            <a:endParaRPr lang="ru-RU" sz="2000" b="1" dirty="0">
              <a:solidFill>
                <a:srgbClr val="FFFF00"/>
              </a:solidFill>
              <a:latin typeface="Times New Roman" pitchFamily="18" charset="0"/>
              <a:cs typeface="Times New Roman" pitchFamily="18" charset="0"/>
            </a:endParaRPr>
          </a:p>
        </p:txBody>
      </p:sp>
      <p:sp>
        <p:nvSpPr>
          <p:cNvPr id="11" name="Овал 10"/>
          <p:cNvSpPr/>
          <p:nvPr/>
        </p:nvSpPr>
        <p:spPr>
          <a:xfrm>
            <a:off x="0" y="4857760"/>
            <a:ext cx="2786050" cy="1714512"/>
          </a:xfrm>
          <a:prstGeom prst="ellipse">
            <a:avLst/>
          </a:prstGeom>
          <a:ln>
            <a:solidFill>
              <a:srgbClr val="FFFF00"/>
            </a:solid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2400" b="1" dirty="0" err="1">
                <a:solidFill>
                  <a:prstClr val="white"/>
                </a:solidFill>
                <a:latin typeface="Times New Roman" pitchFamily="18" charset="0"/>
                <a:cs typeface="Times New Roman" pitchFamily="18" charset="0"/>
              </a:rPr>
              <a:t>halkara</a:t>
            </a:r>
            <a:r>
              <a:rPr lang="en-US" sz="2400" b="1" dirty="0">
                <a:solidFill>
                  <a:prstClr val="white"/>
                </a:solidFill>
                <a:latin typeface="Times New Roman" pitchFamily="18" charset="0"/>
                <a:cs typeface="Times New Roman" pitchFamily="18" charset="0"/>
              </a:rPr>
              <a:t> </a:t>
            </a:r>
            <a:r>
              <a:rPr lang="en-US" sz="2400" b="1" dirty="0" err="1" smtClean="0">
                <a:solidFill>
                  <a:prstClr val="white"/>
                </a:solidFill>
                <a:latin typeface="Times New Roman" pitchFamily="18" charset="0"/>
                <a:cs typeface="Times New Roman" pitchFamily="18" charset="0"/>
              </a:rPr>
              <a:t>guramalary</a:t>
            </a:r>
            <a:r>
              <a:rPr lang="en-US" sz="2400" b="1" dirty="0" smtClean="0">
                <a:solidFill>
                  <a:prstClr val="white"/>
                </a:solidFill>
                <a:latin typeface="Times New Roman" pitchFamily="18" charset="0"/>
                <a:cs typeface="Times New Roman" pitchFamily="18" charset="0"/>
              </a:rPr>
              <a:t>-</a:t>
            </a:r>
          </a:p>
          <a:p>
            <a:pPr algn="ctr">
              <a:defRPr/>
            </a:pPr>
            <a:r>
              <a:rPr lang="en-US" sz="2400" b="1" dirty="0" smtClean="0">
                <a:solidFill>
                  <a:prstClr val="white"/>
                </a:solidFill>
                <a:latin typeface="Times New Roman" pitchFamily="18" charset="0"/>
                <a:cs typeface="Times New Roman" pitchFamily="18" charset="0"/>
              </a:rPr>
              <a:t>n</a:t>
            </a:r>
            <a:r>
              <a:rPr lang="cs-CZ" sz="2400" b="1" dirty="0">
                <a:solidFill>
                  <a:prstClr val="white"/>
                </a:solidFill>
                <a:latin typeface="Times New Roman" pitchFamily="18" charset="0"/>
                <a:cs typeface="Times New Roman" pitchFamily="18" charset="0"/>
              </a:rPr>
              <a:t>yň</a:t>
            </a:r>
            <a:r>
              <a:rPr lang="en-US" sz="2400" b="1" dirty="0">
                <a:solidFill>
                  <a:prstClr val="white"/>
                </a:solidFill>
                <a:latin typeface="Times New Roman" pitchFamily="18" charset="0"/>
                <a:cs typeface="Times New Roman" pitchFamily="18" charset="0"/>
              </a:rPr>
              <a:t> </a:t>
            </a:r>
            <a:r>
              <a:rPr lang="en-US" sz="2400" b="1" dirty="0" err="1" smtClean="0">
                <a:solidFill>
                  <a:prstClr val="white"/>
                </a:solidFill>
                <a:latin typeface="Times New Roman" pitchFamily="18" charset="0"/>
                <a:cs typeface="Times New Roman" pitchFamily="18" charset="0"/>
              </a:rPr>
              <a:t>eýeçiligi</a:t>
            </a:r>
            <a:endParaRPr lang="ru-RU" sz="2400" b="1" dirty="0">
              <a:solidFill>
                <a:prstClr val="white"/>
              </a:solidFill>
              <a:latin typeface="Times New Roman" pitchFamily="18" charset="0"/>
              <a:cs typeface="Times New Roman" pitchFamily="18" charset="0"/>
            </a:endParaRPr>
          </a:p>
        </p:txBody>
      </p:sp>
      <p:sp>
        <p:nvSpPr>
          <p:cNvPr id="12" name="Овал 11"/>
          <p:cNvSpPr/>
          <p:nvPr/>
        </p:nvSpPr>
        <p:spPr>
          <a:xfrm>
            <a:off x="-324545" y="2678894"/>
            <a:ext cx="2610543" cy="1643074"/>
          </a:xfrm>
          <a:prstGeom prst="ellipse">
            <a:avLst/>
          </a:prstGeom>
          <a:ln>
            <a:solidFill>
              <a:srgbClr val="FFFF00"/>
            </a:solid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4"/>
          </a:lnRef>
          <a:fillRef idx="2">
            <a:schemeClr val="accent4"/>
          </a:fillRef>
          <a:effectRef idx="1">
            <a:schemeClr val="accent4"/>
          </a:effectRef>
          <a:fontRef idx="minor">
            <a:schemeClr val="dk1"/>
          </a:fontRef>
        </p:style>
        <p:txBody>
          <a:bodyPr anchor="ctr"/>
          <a:lstStyle/>
          <a:p>
            <a:pPr algn="ctr">
              <a:defRPr/>
            </a:pPr>
            <a:r>
              <a:rPr lang="en-US" sz="2400" b="1" dirty="0" err="1">
                <a:solidFill>
                  <a:srgbClr val="FF0000"/>
                </a:solidFill>
                <a:latin typeface="Times New Roman" pitchFamily="18" charset="0"/>
                <a:cs typeface="Times New Roman" pitchFamily="18" charset="0"/>
              </a:rPr>
              <a:t>kooperatiw</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birleşikleriniň</a:t>
            </a:r>
            <a:r>
              <a:rPr lang="en-US" sz="2400" b="1" dirty="0">
                <a:solidFill>
                  <a:srgbClr val="FF0000"/>
                </a:solidFill>
                <a:latin typeface="Times New Roman" pitchFamily="18" charset="0"/>
                <a:cs typeface="Times New Roman" pitchFamily="18" charset="0"/>
              </a:rPr>
              <a:t> </a:t>
            </a:r>
            <a:r>
              <a:rPr lang="en-US" sz="2400" b="1" dirty="0" err="1" smtClean="0">
                <a:solidFill>
                  <a:srgbClr val="FF0000"/>
                </a:solidFill>
                <a:latin typeface="Times New Roman" pitchFamily="18" charset="0"/>
                <a:cs typeface="Times New Roman" pitchFamily="18" charset="0"/>
              </a:rPr>
              <a:t>eýeçiligi</a:t>
            </a:r>
            <a:endParaRPr lang="ru-RU" sz="2400" b="1" dirty="0">
              <a:solidFill>
                <a:srgbClr val="FF0000"/>
              </a:solidFill>
              <a:latin typeface="Times New Roman" pitchFamily="18" charset="0"/>
              <a:cs typeface="Times New Roman" pitchFamily="18" charset="0"/>
            </a:endParaRPr>
          </a:p>
        </p:txBody>
      </p:sp>
      <p:sp>
        <p:nvSpPr>
          <p:cNvPr id="13" name="Прямоугольник 12"/>
          <p:cNvSpPr/>
          <p:nvPr/>
        </p:nvSpPr>
        <p:spPr>
          <a:xfrm>
            <a:off x="2857500" y="2857500"/>
            <a:ext cx="3000375" cy="928688"/>
          </a:xfrm>
          <a:prstGeom prst="rect">
            <a:avLst/>
          </a:prstGeom>
          <a:ln w="38100">
            <a:solidFill>
              <a:srgbClr val="FFFF00"/>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2800" b="1" dirty="0" err="1" smtClean="0">
                <a:solidFill>
                  <a:prstClr val="black"/>
                </a:solidFill>
              </a:rPr>
              <a:t>Eýeçili</a:t>
            </a:r>
            <a:r>
              <a:rPr lang="sq-AL" sz="2800" b="1" dirty="0" smtClean="0">
                <a:solidFill>
                  <a:prstClr val="black"/>
                </a:solidFill>
              </a:rPr>
              <a:t>g</a:t>
            </a:r>
            <a:r>
              <a:rPr lang="tk-TM" sz="2800" b="1" dirty="0" smtClean="0">
                <a:solidFill>
                  <a:prstClr val="black"/>
                </a:solidFill>
              </a:rPr>
              <a:t>iň </a:t>
            </a:r>
            <a:r>
              <a:rPr lang="en-US" sz="2800" b="1" dirty="0" smtClean="0">
                <a:solidFill>
                  <a:prstClr val="black"/>
                </a:solidFill>
              </a:rPr>
              <a:t> </a:t>
            </a:r>
            <a:r>
              <a:rPr lang="en-US" sz="2800" b="1" dirty="0" err="1" smtClean="0">
                <a:solidFill>
                  <a:prstClr val="black"/>
                </a:solidFill>
              </a:rPr>
              <a:t>görnüş</a:t>
            </a:r>
            <a:r>
              <a:rPr lang="tk-TM" sz="2800" b="1" dirty="0" smtClean="0">
                <a:solidFill>
                  <a:prstClr val="black"/>
                </a:solidFill>
              </a:rPr>
              <a:t>l</a:t>
            </a:r>
            <a:r>
              <a:rPr lang="en-US" sz="2800" b="1" dirty="0" smtClean="0">
                <a:solidFill>
                  <a:prstClr val="black"/>
                </a:solidFill>
              </a:rPr>
              <a:t>e</a:t>
            </a:r>
            <a:r>
              <a:rPr lang="tk-TM" sz="2800" b="1" dirty="0" smtClean="0">
                <a:solidFill>
                  <a:prstClr val="black"/>
                </a:solidFill>
              </a:rPr>
              <a:t>ri</a:t>
            </a:r>
            <a:r>
              <a:rPr lang="en-US" sz="2800" b="1" dirty="0" smtClean="0">
                <a:solidFill>
                  <a:prstClr val="black"/>
                </a:solidFill>
              </a:rPr>
              <a:t> </a:t>
            </a:r>
            <a:endParaRPr lang="ru-RU" sz="2800" b="1" dirty="0">
              <a:solidFill>
                <a:prstClr val="black"/>
              </a:solidFill>
            </a:endParaRPr>
          </a:p>
        </p:txBody>
      </p:sp>
      <p:cxnSp>
        <p:nvCxnSpPr>
          <p:cNvPr id="15" name="Прямая со стрелкой 14"/>
          <p:cNvCxnSpPr/>
          <p:nvPr/>
        </p:nvCxnSpPr>
        <p:spPr>
          <a:xfrm rot="5400000" flipH="1" flipV="1">
            <a:off x="5357813" y="1643063"/>
            <a:ext cx="1000125" cy="1000125"/>
          </a:xfrm>
          <a:prstGeom prst="straightConnector1">
            <a:avLst/>
          </a:prstGeom>
          <a:ln>
            <a:solidFill>
              <a:srgbClr val="FF0000"/>
            </a:solidFill>
            <a:tailEnd type="arrow"/>
          </a:ln>
        </p:spPr>
        <p:style>
          <a:lnRef idx="2">
            <a:schemeClr val="accent6"/>
          </a:lnRef>
          <a:fillRef idx="0">
            <a:schemeClr val="accent6"/>
          </a:fillRef>
          <a:effectRef idx="1">
            <a:schemeClr val="accent6"/>
          </a:effectRef>
          <a:fontRef idx="minor">
            <a:schemeClr val="tx1"/>
          </a:fontRef>
        </p:style>
      </p:cxnSp>
      <p:cxnSp>
        <p:nvCxnSpPr>
          <p:cNvPr id="17" name="Прямая со стрелкой 16"/>
          <p:cNvCxnSpPr/>
          <p:nvPr/>
        </p:nvCxnSpPr>
        <p:spPr>
          <a:xfrm>
            <a:off x="6072188" y="3357563"/>
            <a:ext cx="428625" cy="158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rot="16200000" flipH="1">
            <a:off x="5822156" y="4036219"/>
            <a:ext cx="642938" cy="5715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rot="5400000">
            <a:off x="4249737" y="4392613"/>
            <a:ext cx="500063" cy="15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p:nvPr/>
        </p:nvCxnSpPr>
        <p:spPr>
          <a:xfrm rot="5400000">
            <a:off x="2500313" y="4071938"/>
            <a:ext cx="642937" cy="64293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p:nvPr/>
        </p:nvCxnSpPr>
        <p:spPr>
          <a:xfrm rot="10800000">
            <a:off x="2286000" y="3286125"/>
            <a:ext cx="428625" cy="15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rot="10800000">
            <a:off x="2500313" y="1785938"/>
            <a:ext cx="1071562" cy="92868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p:nvPr/>
        </p:nvCxnSpPr>
        <p:spPr>
          <a:xfrm rot="5400000" flipH="1" flipV="1">
            <a:off x="4215606" y="2285207"/>
            <a:ext cx="428625" cy="15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40840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ая прямоугольная выноска 3"/>
          <p:cNvSpPr/>
          <p:nvPr/>
        </p:nvSpPr>
        <p:spPr>
          <a:xfrm>
            <a:off x="899592" y="296652"/>
            <a:ext cx="7344816" cy="792088"/>
          </a:xfrm>
          <a:prstGeom prst="wedgeRoundRectCallout">
            <a:avLst>
              <a:gd name="adj1" fmla="val -7002"/>
              <a:gd name="adj2" fmla="val 7027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prstClr val="black"/>
                </a:solidFill>
                <a:latin typeface="Times New Roman" pitchFamily="18" charset="0"/>
                <a:cs typeface="Times New Roman" pitchFamily="18" charset="0"/>
              </a:rPr>
              <a:t>E</a:t>
            </a:r>
            <a:r>
              <a:rPr lang="cs-CZ" sz="4000" b="1" dirty="0" smtClean="0">
                <a:solidFill>
                  <a:prstClr val="black"/>
                </a:solidFill>
                <a:latin typeface="Times New Roman" pitchFamily="18" charset="0"/>
                <a:cs typeface="Times New Roman" pitchFamily="18" charset="0"/>
              </a:rPr>
              <a:t>ýeçilik </a:t>
            </a:r>
            <a:r>
              <a:rPr lang="cs-CZ" sz="4000" b="1" dirty="0">
                <a:solidFill>
                  <a:prstClr val="black"/>
                </a:solidFill>
                <a:latin typeface="Times New Roman" pitchFamily="18" charset="0"/>
                <a:cs typeface="Times New Roman" pitchFamily="18" charset="0"/>
              </a:rPr>
              <a:t>hukugy</a:t>
            </a:r>
            <a:r>
              <a:rPr lang="sq-AL" sz="4000" b="1" dirty="0" smtClean="0">
                <a:solidFill>
                  <a:prstClr val="black"/>
                </a:solidFill>
                <a:latin typeface="Times New Roman" pitchFamily="18" charset="0"/>
                <a:cs typeface="Times New Roman" pitchFamily="18" charset="0"/>
              </a:rPr>
              <a:t>ny</a:t>
            </a:r>
            <a:r>
              <a:rPr lang="tk-TM" sz="4000" b="1" dirty="0">
                <a:solidFill>
                  <a:prstClr val="black"/>
                </a:solidFill>
                <a:latin typeface="Times New Roman" pitchFamily="18" charset="0"/>
                <a:cs typeface="Times New Roman" pitchFamily="18" charset="0"/>
              </a:rPr>
              <a:t>ň</a:t>
            </a:r>
            <a:r>
              <a:rPr lang="sq-AL" sz="4000" b="1" dirty="0" smtClean="0">
                <a:solidFill>
                  <a:prstClr val="black"/>
                </a:solidFill>
                <a:latin typeface="Times New Roman" pitchFamily="18" charset="0"/>
                <a:cs typeface="Times New Roman" pitchFamily="18" charset="0"/>
              </a:rPr>
              <a:t> </a:t>
            </a:r>
            <a:r>
              <a:rPr lang="sq-AL" sz="4000" b="1" dirty="0">
                <a:solidFill>
                  <a:prstClr val="black"/>
                </a:solidFill>
                <a:latin typeface="Times New Roman" pitchFamily="18" charset="0"/>
                <a:cs typeface="Times New Roman" pitchFamily="18" charset="0"/>
              </a:rPr>
              <a:t>mazmuny </a:t>
            </a:r>
            <a:endParaRPr lang="ru-RU" sz="4000" b="1" dirty="0">
              <a:solidFill>
                <a:prstClr val="black"/>
              </a:solidFill>
              <a:latin typeface="Times New Roman" pitchFamily="18" charset="0"/>
              <a:cs typeface="Times New Roman" pitchFamily="18" charset="0"/>
            </a:endParaRPr>
          </a:p>
        </p:txBody>
      </p:sp>
      <p:sp>
        <p:nvSpPr>
          <p:cNvPr id="5" name="Скругленная прямоугольная выноска 4"/>
          <p:cNvSpPr/>
          <p:nvPr/>
        </p:nvSpPr>
        <p:spPr>
          <a:xfrm>
            <a:off x="395536" y="2048701"/>
            <a:ext cx="3456384" cy="1320438"/>
          </a:xfrm>
          <a:prstGeom prst="wedgeRoundRectCallout">
            <a:avLst>
              <a:gd name="adj1" fmla="val 69322"/>
              <a:gd name="adj2" fmla="val -7767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prstClr val="black"/>
                </a:solidFill>
                <a:latin typeface="Times New Roman" pitchFamily="18" charset="0"/>
                <a:cs typeface="Times New Roman" pitchFamily="18" charset="0"/>
              </a:rPr>
              <a:t>e</a:t>
            </a:r>
            <a:r>
              <a:rPr lang="sq-AL" sz="2400" b="1" dirty="0" smtClean="0">
                <a:solidFill>
                  <a:prstClr val="black"/>
                </a:solidFill>
                <a:latin typeface="Times New Roman" pitchFamily="18" charset="0"/>
                <a:cs typeface="Times New Roman" pitchFamily="18" charset="0"/>
              </a:rPr>
              <a:t>ý</a:t>
            </a:r>
            <a:r>
              <a:rPr lang="cs-CZ" sz="2400" b="1" dirty="0">
                <a:solidFill>
                  <a:prstClr val="black"/>
                </a:solidFill>
                <a:latin typeface="Times New Roman" pitchFamily="18" charset="0"/>
                <a:cs typeface="Times New Roman" pitchFamily="18" charset="0"/>
              </a:rPr>
              <a:t>e bolmak hukugy </a:t>
            </a:r>
            <a:r>
              <a:rPr lang="cs-CZ" dirty="0">
                <a:solidFill>
                  <a:prstClr val="black"/>
                </a:solidFill>
                <a:latin typeface="Times New Roman" pitchFamily="18" charset="0"/>
                <a:cs typeface="Times New Roman" pitchFamily="18" charset="0"/>
              </a:rPr>
              <a:t>öz öýüňe, hojalygyna zat edinmek mümkinçiligini </a:t>
            </a:r>
            <a:r>
              <a:rPr lang="cs-CZ" dirty="0" smtClean="0">
                <a:solidFill>
                  <a:prstClr val="black"/>
                </a:solidFill>
                <a:latin typeface="Times New Roman" pitchFamily="18" charset="0"/>
                <a:cs typeface="Times New Roman" pitchFamily="18" charset="0"/>
              </a:rPr>
              <a:t>aňladýar </a:t>
            </a:r>
            <a:endParaRPr lang="ru-RU" dirty="0">
              <a:solidFill>
                <a:prstClr val="black"/>
              </a:solidFill>
              <a:latin typeface="Times New Roman" pitchFamily="18" charset="0"/>
              <a:cs typeface="Times New Roman" pitchFamily="18" charset="0"/>
            </a:endParaRPr>
          </a:p>
        </p:txBody>
      </p:sp>
      <p:sp>
        <p:nvSpPr>
          <p:cNvPr id="6" name="Скругленная прямоугольная выноска 5"/>
          <p:cNvSpPr/>
          <p:nvPr/>
        </p:nvSpPr>
        <p:spPr>
          <a:xfrm>
            <a:off x="5364088" y="2708920"/>
            <a:ext cx="3384376" cy="1144520"/>
          </a:xfrm>
          <a:prstGeom prst="wedgeRoundRectCallout">
            <a:avLst>
              <a:gd name="adj1" fmla="val -72901"/>
              <a:gd name="adj2" fmla="val -12272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prstClr val="black"/>
                </a:solidFill>
                <a:latin typeface="Times New Roman" pitchFamily="18" charset="0"/>
                <a:cs typeface="Times New Roman" pitchFamily="18" charset="0"/>
              </a:rPr>
              <a:t>p</a:t>
            </a:r>
            <a:r>
              <a:rPr lang="cs-CZ" sz="2000" b="1" dirty="0" smtClean="0">
                <a:solidFill>
                  <a:prstClr val="black"/>
                </a:solidFill>
                <a:latin typeface="Times New Roman" pitchFamily="18" charset="0"/>
                <a:cs typeface="Times New Roman" pitchFamily="18" charset="0"/>
              </a:rPr>
              <a:t>eýdalanmak </a:t>
            </a:r>
            <a:r>
              <a:rPr lang="cs-CZ" sz="2000" b="1" dirty="0">
                <a:solidFill>
                  <a:prstClr val="black"/>
                </a:solidFill>
                <a:latin typeface="Times New Roman" pitchFamily="18" charset="0"/>
                <a:cs typeface="Times New Roman" pitchFamily="18" charset="0"/>
              </a:rPr>
              <a:t>hukugy </a:t>
            </a:r>
            <a:r>
              <a:rPr lang="cs-CZ" dirty="0">
                <a:solidFill>
                  <a:prstClr val="black"/>
                </a:solidFill>
                <a:latin typeface="Times New Roman" pitchFamily="18" charset="0"/>
                <a:cs typeface="Times New Roman" pitchFamily="18" charset="0"/>
              </a:rPr>
              <a:t>zatdan eýä gerek peýdany almak mümkinçiligini </a:t>
            </a:r>
            <a:r>
              <a:rPr lang="cs-CZ" dirty="0" smtClean="0">
                <a:solidFill>
                  <a:prstClr val="black"/>
                </a:solidFill>
                <a:latin typeface="Times New Roman" pitchFamily="18" charset="0"/>
                <a:cs typeface="Times New Roman" pitchFamily="18" charset="0"/>
              </a:rPr>
              <a:t>aňladyar </a:t>
            </a:r>
            <a:endParaRPr lang="ru-RU" dirty="0">
              <a:solidFill>
                <a:prstClr val="black"/>
              </a:solidFill>
              <a:latin typeface="Times New Roman" pitchFamily="18" charset="0"/>
              <a:cs typeface="Times New Roman" pitchFamily="18" charset="0"/>
            </a:endParaRPr>
          </a:p>
        </p:txBody>
      </p:sp>
      <p:sp>
        <p:nvSpPr>
          <p:cNvPr id="7" name="Скругленная прямоугольная выноска 6"/>
          <p:cNvSpPr/>
          <p:nvPr/>
        </p:nvSpPr>
        <p:spPr>
          <a:xfrm>
            <a:off x="1835696" y="4437112"/>
            <a:ext cx="5688632" cy="1440160"/>
          </a:xfrm>
          <a:prstGeom prst="wedgeRoundRectCallout">
            <a:avLst>
              <a:gd name="adj1" fmla="val -10951"/>
              <a:gd name="adj2" fmla="val -9978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prstClr val="black"/>
                </a:solidFill>
                <a:latin typeface="Times New Roman" pitchFamily="18" charset="0"/>
                <a:cs typeface="Times New Roman" pitchFamily="18" charset="0"/>
              </a:rPr>
              <a:t>y</a:t>
            </a:r>
            <a:r>
              <a:rPr lang="cs-CZ" sz="2400" b="1" dirty="0" smtClean="0">
                <a:solidFill>
                  <a:prstClr val="black"/>
                </a:solidFill>
                <a:latin typeface="Times New Roman" pitchFamily="18" charset="0"/>
                <a:cs typeface="Times New Roman" pitchFamily="18" charset="0"/>
              </a:rPr>
              <a:t>gtyýar </a:t>
            </a:r>
            <a:r>
              <a:rPr lang="cs-CZ" sz="2400" b="1" dirty="0">
                <a:solidFill>
                  <a:prstClr val="black"/>
                </a:solidFill>
                <a:latin typeface="Times New Roman" pitchFamily="18" charset="0"/>
                <a:cs typeface="Times New Roman" pitchFamily="18" charset="0"/>
              </a:rPr>
              <a:t>etmek hukugy </a:t>
            </a:r>
            <a:r>
              <a:rPr lang="cs-CZ" sz="2000" dirty="0">
                <a:solidFill>
                  <a:prstClr val="black"/>
                </a:solidFill>
                <a:latin typeface="Times New Roman" pitchFamily="18" charset="0"/>
                <a:cs typeface="Times New Roman" pitchFamily="18" charset="0"/>
              </a:rPr>
              <a:t>- munuň özi zadyň  ykbalyny kesgitlemek mümkinçiligidir satmak, sowgat, karende etmek we s.m. </a:t>
            </a:r>
            <a:endParaRPr lang="ru-RU" sz="20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328035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indent="450215">
              <a:lnSpc>
                <a:spcPct val="115000"/>
              </a:lnSpc>
            </a:pPr>
            <a:r>
              <a:rPr lang="ru-RU" b="1" dirty="0" smtClean="0"/>
              <a:t/>
            </a:r>
            <a:br>
              <a:rPr lang="ru-RU" b="1" dirty="0" smtClean="0"/>
            </a:br>
            <a:r>
              <a:rPr lang="en-US" b="1" dirty="0" smtClean="0"/>
              <a:t> </a:t>
            </a:r>
            <a:endParaRPr lang="ru-RU" dirty="0"/>
          </a:p>
        </p:txBody>
      </p:sp>
      <p:sp>
        <p:nvSpPr>
          <p:cNvPr id="3" name="Объект 2"/>
          <p:cNvSpPr>
            <a:spLocks noGrp="1"/>
          </p:cNvSpPr>
          <p:nvPr>
            <p:ph idx="1"/>
          </p:nvPr>
        </p:nvSpPr>
        <p:spPr>
          <a:xfrm>
            <a:off x="395536" y="548680"/>
            <a:ext cx="8461448" cy="5141168"/>
          </a:xfrm>
        </p:spPr>
        <p:txBody>
          <a:bodyPr>
            <a:normAutofit/>
          </a:bodyPr>
          <a:lstStyle/>
          <a:p>
            <a:pPr indent="0" algn="just">
              <a:lnSpc>
                <a:spcPct val="115000"/>
              </a:lnSpc>
              <a:buNone/>
            </a:pPr>
            <a:r>
              <a:rPr lang="en-US" dirty="0" smtClean="0"/>
              <a:t>  </a:t>
            </a:r>
            <a:endParaRPr lang="ru-RU" dirty="0"/>
          </a:p>
        </p:txBody>
      </p:sp>
      <p:sp>
        <p:nvSpPr>
          <p:cNvPr id="4" name="Прямоугольник 3"/>
          <p:cNvSpPr/>
          <p:nvPr/>
        </p:nvSpPr>
        <p:spPr>
          <a:xfrm>
            <a:off x="611560" y="548680"/>
            <a:ext cx="8280920" cy="584775"/>
          </a:xfrm>
          <a:prstGeom prst="rect">
            <a:avLst/>
          </a:prstGeom>
        </p:spPr>
        <p:txBody>
          <a:bodyPr wrap="square">
            <a:spAutoFit/>
          </a:bodyPr>
          <a:lstStyle/>
          <a:p>
            <a:pPr algn="just"/>
            <a:r>
              <a:rPr lang="en-US" sz="3200" b="1" dirty="0" smtClean="0">
                <a:solidFill>
                  <a:prstClr val="black"/>
                </a:solidFill>
                <a:latin typeface="Times New Roman" pitchFamily="18" charset="0"/>
                <a:cs typeface="Times New Roman" pitchFamily="18" charset="0"/>
              </a:rPr>
              <a:t> </a:t>
            </a:r>
            <a:endParaRPr lang="ru-RU" sz="3200" dirty="0">
              <a:solidFill>
                <a:prstClr val="black"/>
              </a:solidFill>
              <a:latin typeface="Times New Roman" pitchFamily="18" charset="0"/>
              <a:cs typeface="Times New Roman" pitchFamily="18" charset="0"/>
            </a:endParaRPr>
          </a:p>
        </p:txBody>
      </p:sp>
      <p:sp>
        <p:nvSpPr>
          <p:cNvPr id="5" name="Прямоугольник 4"/>
          <p:cNvSpPr/>
          <p:nvPr/>
        </p:nvSpPr>
        <p:spPr>
          <a:xfrm>
            <a:off x="3352147" y="2598094"/>
            <a:ext cx="2403416" cy="10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2" name="Прямая со стрелкой 11"/>
          <p:cNvCxnSpPr/>
          <p:nvPr/>
        </p:nvCxnSpPr>
        <p:spPr>
          <a:xfrm flipH="1">
            <a:off x="2432880" y="3664700"/>
            <a:ext cx="919267" cy="10093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Вертикальный свиток 15"/>
          <p:cNvSpPr/>
          <p:nvPr/>
        </p:nvSpPr>
        <p:spPr>
          <a:xfrm>
            <a:off x="611560" y="701080"/>
            <a:ext cx="1907412" cy="1282987"/>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dirty="0" smtClean="0">
              <a:solidFill>
                <a:schemeClr val="tx1"/>
              </a:solidFill>
              <a:latin typeface="Times New Roman" pitchFamily="18" charset="0"/>
              <a:cs typeface="Times New Roman" pitchFamily="18" charset="0"/>
            </a:endParaRPr>
          </a:p>
          <a:p>
            <a:pPr algn="ctr"/>
            <a:r>
              <a:rPr lang="en-US" b="1" dirty="0" err="1" smtClean="0">
                <a:solidFill>
                  <a:schemeClr val="tx1"/>
                </a:solidFill>
                <a:latin typeface="Times New Roman" pitchFamily="18" charset="0"/>
                <a:cs typeface="Times New Roman" pitchFamily="18" charset="0"/>
              </a:rPr>
              <a:t>satyn</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almak-satma</a:t>
            </a:r>
            <a:r>
              <a:rPr lang="tk-TM" b="1" dirty="0">
                <a:solidFill>
                  <a:schemeClr val="tx1"/>
                </a:solidFill>
                <a:latin typeface="Times New Roman" pitchFamily="18" charset="0"/>
                <a:cs typeface="Times New Roman" pitchFamily="18" charset="0"/>
              </a:rPr>
              <a:t>k</a:t>
            </a:r>
            <a:endParaRPr lang="ru-RU" b="1" dirty="0" smtClean="0">
              <a:solidFill>
                <a:schemeClr val="tx1"/>
              </a:solidFill>
              <a:latin typeface="Times New Roman" pitchFamily="18" charset="0"/>
              <a:cs typeface="Times New Roman" pitchFamily="18" charset="0"/>
            </a:endParaRPr>
          </a:p>
          <a:p>
            <a:pPr lvl="0" algn="ctr"/>
            <a:r>
              <a:rPr lang="ru-RU" sz="1400" dirty="0" smtClean="0">
                <a:solidFill>
                  <a:schemeClr val="tx1"/>
                </a:solidFill>
                <a:latin typeface="Times New Roman" pitchFamily="18" charset="0"/>
                <a:cs typeface="Times New Roman" pitchFamily="18" charset="0"/>
              </a:rPr>
              <a:t> </a:t>
            </a:r>
            <a:endParaRPr lang="ru-RU" sz="1200" dirty="0">
              <a:solidFill>
                <a:prstClr val="white"/>
              </a:solidFill>
            </a:endParaRPr>
          </a:p>
          <a:p>
            <a:pPr algn="ctr"/>
            <a:endParaRPr lang="ru-RU" b="1" dirty="0">
              <a:solidFill>
                <a:schemeClr val="tx1"/>
              </a:solidFill>
              <a:latin typeface="Times New Roman" pitchFamily="18" charset="0"/>
              <a:cs typeface="Times New Roman" pitchFamily="18" charset="0"/>
            </a:endParaRPr>
          </a:p>
        </p:txBody>
      </p:sp>
      <p:sp>
        <p:nvSpPr>
          <p:cNvPr id="18" name="Прямоугольник 17"/>
          <p:cNvSpPr/>
          <p:nvPr/>
        </p:nvSpPr>
        <p:spPr>
          <a:xfrm>
            <a:off x="763960" y="701080"/>
            <a:ext cx="8280920" cy="584775"/>
          </a:xfrm>
          <a:prstGeom prst="rect">
            <a:avLst/>
          </a:prstGeom>
        </p:spPr>
        <p:txBody>
          <a:bodyPr wrap="square">
            <a:spAutoFit/>
          </a:bodyPr>
          <a:lstStyle/>
          <a:p>
            <a:pPr algn="just"/>
            <a:r>
              <a:rPr lang="en-US" sz="3200" b="1" dirty="0" smtClean="0">
                <a:solidFill>
                  <a:prstClr val="black"/>
                </a:solidFill>
                <a:latin typeface="Times New Roman" pitchFamily="18" charset="0"/>
                <a:cs typeface="Times New Roman" pitchFamily="18" charset="0"/>
              </a:rPr>
              <a:t> </a:t>
            </a:r>
            <a:endParaRPr lang="ru-RU" sz="3200" dirty="0">
              <a:solidFill>
                <a:prstClr val="black"/>
              </a:solidFill>
              <a:latin typeface="Times New Roman" pitchFamily="18" charset="0"/>
              <a:cs typeface="Times New Roman" pitchFamily="18" charset="0"/>
            </a:endParaRPr>
          </a:p>
        </p:txBody>
      </p:sp>
      <p:sp>
        <p:nvSpPr>
          <p:cNvPr id="20" name="Прямоугольник 19"/>
          <p:cNvSpPr/>
          <p:nvPr/>
        </p:nvSpPr>
        <p:spPr>
          <a:xfrm>
            <a:off x="1068760" y="1005880"/>
            <a:ext cx="8280920" cy="584775"/>
          </a:xfrm>
          <a:prstGeom prst="rect">
            <a:avLst/>
          </a:prstGeom>
        </p:spPr>
        <p:txBody>
          <a:bodyPr wrap="square">
            <a:spAutoFit/>
          </a:bodyPr>
          <a:lstStyle/>
          <a:p>
            <a:pPr algn="just"/>
            <a:r>
              <a:rPr lang="en-US" sz="3200" b="1" dirty="0" smtClean="0">
                <a:solidFill>
                  <a:prstClr val="black"/>
                </a:solidFill>
                <a:latin typeface="Times New Roman" pitchFamily="18" charset="0"/>
                <a:cs typeface="Times New Roman" pitchFamily="18" charset="0"/>
              </a:rPr>
              <a:t> </a:t>
            </a:r>
            <a:endParaRPr lang="ru-RU" sz="3200" dirty="0">
              <a:solidFill>
                <a:prstClr val="black"/>
              </a:solidFill>
              <a:latin typeface="Times New Roman" pitchFamily="18" charset="0"/>
              <a:cs typeface="Times New Roman" pitchFamily="18" charset="0"/>
            </a:endParaRPr>
          </a:p>
        </p:txBody>
      </p:sp>
      <p:sp>
        <p:nvSpPr>
          <p:cNvPr id="21" name="Вертикальный свиток 20"/>
          <p:cNvSpPr/>
          <p:nvPr/>
        </p:nvSpPr>
        <p:spPr>
          <a:xfrm>
            <a:off x="3786815" y="4589922"/>
            <a:ext cx="1749881" cy="1143000"/>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q-AL" b="1" dirty="0">
                <a:solidFill>
                  <a:srgbClr val="000000"/>
                </a:solidFill>
                <a:latin typeface="Times New Roman"/>
                <a:ea typeface="Times New Roman"/>
              </a:rPr>
              <a:t>beýleki şertnamalar</a:t>
            </a:r>
            <a:endParaRPr lang="ru-RU" b="1" dirty="0"/>
          </a:p>
        </p:txBody>
      </p:sp>
      <p:sp>
        <p:nvSpPr>
          <p:cNvPr id="22" name="Вертикальный свиток 21"/>
          <p:cNvSpPr/>
          <p:nvPr/>
        </p:nvSpPr>
        <p:spPr>
          <a:xfrm>
            <a:off x="449567" y="4568810"/>
            <a:ext cx="1962194" cy="1143000"/>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a:ea typeface="Times New Roman"/>
              </a:rPr>
              <a:t>s</a:t>
            </a:r>
            <a:r>
              <a:rPr lang="sq-AL" b="1" dirty="0" smtClean="0">
                <a:solidFill>
                  <a:schemeClr val="tx1"/>
                </a:solidFill>
                <a:latin typeface="Times New Roman"/>
                <a:ea typeface="Times New Roman"/>
              </a:rPr>
              <a:t>yýahatçylyk</a:t>
            </a:r>
            <a:r>
              <a:rPr lang="tk-TM" b="1" dirty="0" smtClean="0">
                <a:solidFill>
                  <a:schemeClr val="tx1"/>
                </a:solidFill>
                <a:latin typeface="Times New Roman"/>
                <a:ea typeface="Times New Roman"/>
              </a:rPr>
              <a:t> </a:t>
            </a:r>
            <a:r>
              <a:rPr lang="sq-AL" b="1" dirty="0" smtClean="0">
                <a:solidFill>
                  <a:schemeClr val="tx1"/>
                </a:solidFill>
                <a:latin typeface="Times New Roman"/>
                <a:ea typeface="Times New Roman"/>
              </a:rPr>
              <a:t>hyzmat</a:t>
            </a:r>
            <a:r>
              <a:rPr lang="ru-RU" b="1" dirty="0" smtClean="0">
                <a:solidFill>
                  <a:schemeClr val="tx1"/>
                </a:solidFill>
                <a:latin typeface="Times New Roman"/>
                <a:ea typeface="Times New Roman"/>
              </a:rPr>
              <a:t> </a:t>
            </a:r>
            <a:r>
              <a:rPr lang="tk-TM" sz="1200" dirty="0" smtClean="0">
                <a:solidFill>
                  <a:schemeClr val="bg1"/>
                </a:solidFill>
                <a:latin typeface="Times New Roman"/>
                <a:ea typeface="Times New Roman"/>
              </a:rPr>
              <a:t> </a:t>
            </a:r>
            <a:endParaRPr lang="ru-RU" sz="1200" dirty="0">
              <a:solidFill>
                <a:schemeClr val="bg1"/>
              </a:solidFill>
            </a:endParaRPr>
          </a:p>
        </p:txBody>
      </p:sp>
      <p:sp>
        <p:nvSpPr>
          <p:cNvPr id="23" name="Вертикальный свиток 22"/>
          <p:cNvSpPr/>
          <p:nvPr/>
        </p:nvSpPr>
        <p:spPr>
          <a:xfrm>
            <a:off x="6876256" y="2632135"/>
            <a:ext cx="1800200" cy="115690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k-TM" b="1" dirty="0">
                <a:solidFill>
                  <a:schemeClr val="tx1"/>
                </a:solidFill>
                <a:latin typeface="Times New Roman" pitchFamily="18" charset="0"/>
                <a:cs typeface="Times New Roman" pitchFamily="18" charset="0"/>
              </a:rPr>
              <a:t>z</a:t>
            </a:r>
            <a:r>
              <a:rPr lang="ru-RU" b="1" dirty="0" err="1" smtClean="0">
                <a:solidFill>
                  <a:schemeClr val="tx1"/>
                </a:solidFill>
                <a:latin typeface="Times New Roman" pitchFamily="18" charset="0"/>
                <a:cs typeface="Times New Roman" pitchFamily="18" charset="0"/>
              </a:rPr>
              <a:t>amunlyk</a:t>
            </a:r>
            <a:endParaRPr lang="en-US" b="1" dirty="0" smtClean="0">
              <a:solidFill>
                <a:schemeClr val="tx1"/>
              </a:solidFill>
              <a:latin typeface="Times New Roman" pitchFamily="18" charset="0"/>
              <a:cs typeface="Times New Roman" pitchFamily="18" charset="0"/>
            </a:endParaRPr>
          </a:p>
          <a:p>
            <a:pPr algn="ctr"/>
            <a:r>
              <a:rPr lang="ru-RU" sz="1200" dirty="0" smtClean="0">
                <a:solidFill>
                  <a:schemeClr val="tx1"/>
                </a:solidFill>
                <a:latin typeface="Times New Roman" pitchFamily="18" charset="0"/>
                <a:cs typeface="Times New Roman" pitchFamily="18" charset="0"/>
              </a:rPr>
              <a:t> </a:t>
            </a:r>
            <a:endParaRPr lang="ru-RU" sz="1200" dirty="0">
              <a:solidFill>
                <a:schemeClr val="bg1"/>
              </a:solidFill>
            </a:endParaRPr>
          </a:p>
          <a:p>
            <a:pPr algn="ctr"/>
            <a:endParaRPr lang="ru-RU" sz="1200" dirty="0"/>
          </a:p>
        </p:txBody>
      </p:sp>
      <p:sp>
        <p:nvSpPr>
          <p:cNvPr id="24" name="Вертикальный свиток 23"/>
          <p:cNvSpPr/>
          <p:nvPr/>
        </p:nvSpPr>
        <p:spPr>
          <a:xfrm>
            <a:off x="6408969" y="701081"/>
            <a:ext cx="1727398" cy="1143744"/>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tk-TM" b="1" dirty="0" smtClean="0">
              <a:solidFill>
                <a:schemeClr val="tx1"/>
              </a:solidFill>
              <a:latin typeface="Times New Roman"/>
              <a:ea typeface="Times New Roman"/>
            </a:endParaRPr>
          </a:p>
          <a:p>
            <a:pPr lvl="0" algn="ctr"/>
            <a:r>
              <a:rPr lang="tk-TM" b="1" dirty="0" smtClean="0">
                <a:solidFill>
                  <a:schemeClr val="tx1"/>
                </a:solidFill>
                <a:latin typeface="Times New Roman"/>
                <a:ea typeface="Times New Roman"/>
              </a:rPr>
              <a:t>k</a:t>
            </a:r>
            <a:r>
              <a:rPr lang="en-US" b="1" dirty="0" err="1" smtClean="0">
                <a:solidFill>
                  <a:schemeClr val="tx1"/>
                </a:solidFill>
                <a:latin typeface="Times New Roman"/>
                <a:ea typeface="Times New Roman"/>
              </a:rPr>
              <a:t>ärende</a:t>
            </a:r>
            <a:endParaRPr lang="ru-RU" b="1" dirty="0" smtClean="0">
              <a:solidFill>
                <a:schemeClr val="tx1"/>
              </a:solidFill>
              <a:latin typeface="Times New Roman"/>
              <a:ea typeface="Times New Roman"/>
            </a:endParaRPr>
          </a:p>
          <a:p>
            <a:pPr lvl="0" algn="ctr"/>
            <a:r>
              <a:rPr lang="tk-TM" sz="1400" dirty="0" smtClean="0">
                <a:solidFill>
                  <a:schemeClr val="tx1"/>
                </a:solidFill>
                <a:latin typeface="Times New Roman"/>
                <a:ea typeface="Times New Roman"/>
              </a:rPr>
              <a:t> </a:t>
            </a:r>
            <a:endParaRPr lang="en-US" sz="1400" dirty="0">
              <a:solidFill>
                <a:srgbClr val="000000"/>
              </a:solidFill>
              <a:latin typeface="Times New Roman" pitchFamily="18" charset="0"/>
              <a:ea typeface="Times New Roman"/>
              <a:cs typeface="Times New Roman" pitchFamily="18" charset="0"/>
            </a:endParaRPr>
          </a:p>
          <a:p>
            <a:pPr algn="ctr"/>
            <a:endParaRPr lang="ru-RU" dirty="0"/>
          </a:p>
        </p:txBody>
      </p:sp>
      <p:sp>
        <p:nvSpPr>
          <p:cNvPr id="25" name="Вертикальный свиток 24"/>
          <p:cNvSpPr/>
          <p:nvPr/>
        </p:nvSpPr>
        <p:spPr>
          <a:xfrm>
            <a:off x="466528" y="2604736"/>
            <a:ext cx="1800200" cy="1059964"/>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Вертикальный свиток 25"/>
          <p:cNvSpPr/>
          <p:nvPr/>
        </p:nvSpPr>
        <p:spPr>
          <a:xfrm>
            <a:off x="6768948" y="4589922"/>
            <a:ext cx="1735636" cy="1143000"/>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k-TM" b="1" dirty="0" err="1">
                <a:solidFill>
                  <a:schemeClr val="tx1"/>
                </a:solidFill>
                <a:latin typeface="Times New Roman" pitchFamily="18" charset="0"/>
                <a:cs typeface="Times New Roman" pitchFamily="18" charset="0"/>
              </a:rPr>
              <a:t>t</a:t>
            </a:r>
            <a:r>
              <a:rPr lang="en-US" b="1" dirty="0" err="1" smtClean="0">
                <a:solidFill>
                  <a:schemeClr val="tx1"/>
                </a:solidFill>
                <a:latin typeface="Times New Roman" pitchFamily="18" charset="0"/>
                <a:cs typeface="Times New Roman" pitchFamily="18" charset="0"/>
              </a:rPr>
              <a:t>abşyryk</a:t>
            </a:r>
            <a:endParaRPr lang="ru-RU" b="1" dirty="0" smtClean="0">
              <a:solidFill>
                <a:schemeClr val="tx1"/>
              </a:solidFill>
              <a:latin typeface="Times New Roman" pitchFamily="18" charset="0"/>
              <a:cs typeface="Times New Roman" pitchFamily="18" charset="0"/>
            </a:endParaRPr>
          </a:p>
          <a:p>
            <a:pPr algn="ctr"/>
            <a:r>
              <a:rPr lang="ru-RU" sz="1400" dirty="0" smtClean="0">
                <a:solidFill>
                  <a:schemeClr val="tx1"/>
                </a:solidFill>
                <a:latin typeface="Times New Roman" pitchFamily="18" charset="0"/>
                <a:cs typeface="Times New Roman" pitchFamily="18" charset="0"/>
              </a:rPr>
              <a:t> </a:t>
            </a:r>
            <a:endParaRPr lang="ru-RU" sz="1200" dirty="0"/>
          </a:p>
        </p:txBody>
      </p:sp>
      <p:sp>
        <p:nvSpPr>
          <p:cNvPr id="28" name="Прямоугольник 27"/>
          <p:cNvSpPr/>
          <p:nvPr/>
        </p:nvSpPr>
        <p:spPr>
          <a:xfrm>
            <a:off x="780977" y="2673459"/>
            <a:ext cx="1485751" cy="861774"/>
          </a:xfrm>
          <a:prstGeom prst="rect">
            <a:avLst/>
          </a:prstGeom>
        </p:spPr>
        <p:txBody>
          <a:bodyPr wrap="square">
            <a:spAutoFit/>
          </a:bodyPr>
          <a:lstStyle/>
          <a:p>
            <a:r>
              <a:rPr lang="en-US" dirty="0" smtClean="0">
                <a:latin typeface="Times New Roman" pitchFamily="18" charset="0"/>
                <a:cs typeface="Times New Roman" pitchFamily="18" charset="0"/>
              </a:rPr>
              <a:t>    </a:t>
            </a:r>
            <a:r>
              <a:rPr lang="en-US" b="1" dirty="0">
                <a:latin typeface="Times New Roman" pitchFamily="18" charset="0"/>
                <a:cs typeface="Times New Roman" pitchFamily="18" charset="0"/>
              </a:rPr>
              <a:t>k</a:t>
            </a:r>
            <a:r>
              <a:rPr lang="sq-AL" b="1" dirty="0" smtClean="0">
                <a:latin typeface="Times New Roman" pitchFamily="18" charset="0"/>
                <a:cs typeface="Times New Roman" pitchFamily="18" charset="0"/>
              </a:rPr>
              <a:t>arz</a:t>
            </a:r>
            <a:endParaRPr lang="en-US" b="1" dirty="0" smtClean="0">
              <a:latin typeface="Times New Roman" pitchFamily="18" charset="0"/>
              <a:cs typeface="Times New Roman" pitchFamily="18" charset="0"/>
            </a:endParaRPr>
          </a:p>
          <a:p>
            <a:r>
              <a:rPr lang="sq-AL" b="1" dirty="0" smtClean="0">
                <a:latin typeface="Times New Roman" pitchFamily="18" charset="0"/>
                <a:cs typeface="Times New Roman" pitchFamily="18" charset="0"/>
              </a:rPr>
              <a:t> alyş-beriş</a:t>
            </a:r>
            <a:endParaRPr lang="ru-RU" b="1" dirty="0" smtClean="0">
              <a:latin typeface="Times New Roman" pitchFamily="18" charset="0"/>
              <a:cs typeface="Times New Roman" pitchFamily="18" charset="0"/>
            </a:endParaRPr>
          </a:p>
          <a:p>
            <a:pPr lvl="0" algn="ctr"/>
            <a:r>
              <a:rPr lang="ru-RU" sz="1400" dirty="0" smtClean="0">
                <a:latin typeface="Times New Roman" pitchFamily="18" charset="0"/>
                <a:cs typeface="Times New Roman" pitchFamily="18" charset="0"/>
              </a:rPr>
              <a:t> </a:t>
            </a:r>
            <a:endParaRPr lang="ru-RU" dirty="0"/>
          </a:p>
        </p:txBody>
      </p:sp>
      <p:sp>
        <p:nvSpPr>
          <p:cNvPr id="29" name="Прямоугольник 28"/>
          <p:cNvSpPr/>
          <p:nvPr/>
        </p:nvSpPr>
        <p:spPr>
          <a:xfrm>
            <a:off x="3418768" y="2673459"/>
            <a:ext cx="2270173" cy="830997"/>
          </a:xfrm>
          <a:prstGeom prst="rect">
            <a:avLst/>
          </a:prstGeom>
        </p:spPr>
        <p:txBody>
          <a:bodyPr wrap="none">
            <a:spAutoFit/>
          </a:bodyPr>
          <a:lstStyle/>
          <a:p>
            <a:pPr algn="ctr"/>
            <a:r>
              <a:rPr lang="sq-AL" sz="2400" b="1" dirty="0">
                <a:latin typeface="Times New Roman" pitchFamily="18" charset="0"/>
                <a:cs typeface="Times New Roman" pitchFamily="18" charset="0"/>
              </a:rPr>
              <a:t>şertnamalaryň </a:t>
            </a:r>
            <a:r>
              <a:rPr lang="sq-AL" sz="2400" b="1" dirty="0" smtClean="0">
                <a:latin typeface="Times New Roman" pitchFamily="18" charset="0"/>
                <a:cs typeface="Times New Roman" pitchFamily="18" charset="0"/>
              </a:rPr>
              <a:t> </a:t>
            </a:r>
            <a:endParaRPr lang="en-US" sz="2400" b="1" dirty="0" smtClean="0">
              <a:latin typeface="Times New Roman" pitchFamily="18" charset="0"/>
              <a:cs typeface="Times New Roman" pitchFamily="18" charset="0"/>
            </a:endParaRPr>
          </a:p>
          <a:p>
            <a:pPr algn="ctr"/>
            <a:r>
              <a:rPr lang="sq-AL" sz="2400" b="1" dirty="0" smtClean="0">
                <a:latin typeface="Times New Roman" pitchFamily="18" charset="0"/>
                <a:cs typeface="Times New Roman" pitchFamily="18" charset="0"/>
              </a:rPr>
              <a:t>görnüşleri </a:t>
            </a:r>
            <a:endParaRPr lang="ru-RU" sz="2400" b="1" dirty="0">
              <a:latin typeface="Times New Roman" pitchFamily="18" charset="0"/>
              <a:cs typeface="Times New Roman" pitchFamily="18" charset="0"/>
            </a:endParaRPr>
          </a:p>
        </p:txBody>
      </p:sp>
      <p:sp>
        <p:nvSpPr>
          <p:cNvPr id="38" name="Объект 2"/>
          <p:cNvSpPr txBox="1">
            <a:spLocks/>
          </p:cNvSpPr>
          <p:nvPr/>
        </p:nvSpPr>
        <p:spPr>
          <a:xfrm>
            <a:off x="431032" y="591754"/>
            <a:ext cx="8461448" cy="5141168"/>
          </a:xfrm>
          <a:prstGeom prst="rect">
            <a:avLst/>
          </a:prstGeom>
        </p:spPr>
        <p:txBody>
          <a:bodyPr vert="horz" lIns="182880" tIns="91440">
            <a:norm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indent="0" algn="just">
              <a:lnSpc>
                <a:spcPct val="115000"/>
              </a:lnSpc>
              <a:buFont typeface="Wingdings 2"/>
              <a:buNone/>
            </a:pPr>
            <a:r>
              <a:rPr lang="en-US" smtClean="0"/>
              <a:t>  </a:t>
            </a:r>
            <a:endParaRPr lang="ru-RU" dirty="0"/>
          </a:p>
        </p:txBody>
      </p:sp>
      <p:sp>
        <p:nvSpPr>
          <p:cNvPr id="40" name="Прямоугольник 39"/>
          <p:cNvSpPr/>
          <p:nvPr/>
        </p:nvSpPr>
        <p:spPr>
          <a:xfrm flipH="1">
            <a:off x="5148064" y="1190651"/>
            <a:ext cx="4980116" cy="400110"/>
          </a:xfrm>
          <a:prstGeom prst="rect">
            <a:avLst/>
          </a:prstGeom>
        </p:spPr>
        <p:txBody>
          <a:bodyPr wrap="square">
            <a:spAutoFit/>
          </a:bodyPr>
          <a:lstStyle/>
          <a:p>
            <a:pPr algn="just"/>
            <a:r>
              <a:rPr lang="ru-RU" sz="2000" dirty="0" smtClean="0">
                <a:latin typeface="Times New Roman" pitchFamily="18" charset="0"/>
                <a:cs typeface="Times New Roman" pitchFamily="18" charset="0"/>
              </a:rPr>
              <a:t> </a:t>
            </a:r>
            <a:endParaRPr lang="ru-RU" sz="2000" dirty="0">
              <a:solidFill>
                <a:prstClr val="black"/>
              </a:solidFill>
              <a:latin typeface="Times New Roman" pitchFamily="18" charset="0"/>
              <a:cs typeface="Times New Roman" pitchFamily="18" charset="0"/>
            </a:endParaRPr>
          </a:p>
        </p:txBody>
      </p:sp>
      <p:sp>
        <p:nvSpPr>
          <p:cNvPr id="42" name="Объект 2"/>
          <p:cNvSpPr txBox="1">
            <a:spLocks/>
          </p:cNvSpPr>
          <p:nvPr/>
        </p:nvSpPr>
        <p:spPr>
          <a:xfrm>
            <a:off x="431032" y="526869"/>
            <a:ext cx="8461448" cy="5141168"/>
          </a:xfrm>
          <a:prstGeom prst="rect">
            <a:avLst/>
          </a:prstGeom>
        </p:spPr>
        <p:txBody>
          <a:bodyPr vert="horz" lIns="182880" tIns="91440">
            <a:norm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indent="0" algn="just">
              <a:lnSpc>
                <a:spcPct val="115000"/>
              </a:lnSpc>
              <a:buFont typeface="Wingdings 2"/>
              <a:buNone/>
            </a:pPr>
            <a:r>
              <a:rPr lang="en-US" smtClean="0"/>
              <a:t>  </a:t>
            </a:r>
            <a:endParaRPr lang="ru-RU" dirty="0"/>
          </a:p>
        </p:txBody>
      </p:sp>
      <p:sp>
        <p:nvSpPr>
          <p:cNvPr id="44" name="Объект 2"/>
          <p:cNvSpPr txBox="1">
            <a:spLocks/>
          </p:cNvSpPr>
          <p:nvPr/>
        </p:nvSpPr>
        <p:spPr>
          <a:xfrm>
            <a:off x="466528" y="569943"/>
            <a:ext cx="8461448" cy="5141168"/>
          </a:xfrm>
          <a:prstGeom prst="rect">
            <a:avLst/>
          </a:prstGeom>
        </p:spPr>
        <p:txBody>
          <a:bodyPr vert="horz" lIns="182880" tIns="91440">
            <a:norm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indent="0" algn="just">
              <a:lnSpc>
                <a:spcPct val="115000"/>
              </a:lnSpc>
              <a:buFont typeface="Wingdings 2"/>
              <a:buNone/>
            </a:pPr>
            <a:r>
              <a:rPr lang="en-US" smtClean="0"/>
              <a:t>  </a:t>
            </a:r>
            <a:endParaRPr lang="ru-RU" dirty="0"/>
          </a:p>
        </p:txBody>
      </p:sp>
      <p:sp>
        <p:nvSpPr>
          <p:cNvPr id="46" name="Прямоугольник 45"/>
          <p:cNvSpPr/>
          <p:nvPr/>
        </p:nvSpPr>
        <p:spPr>
          <a:xfrm>
            <a:off x="1223628" y="1477348"/>
            <a:ext cx="8280920" cy="584775"/>
          </a:xfrm>
          <a:prstGeom prst="rect">
            <a:avLst/>
          </a:prstGeom>
        </p:spPr>
        <p:txBody>
          <a:bodyPr wrap="square">
            <a:spAutoFit/>
          </a:bodyPr>
          <a:lstStyle/>
          <a:p>
            <a:pPr algn="just"/>
            <a:r>
              <a:rPr lang="en-US" sz="3200" b="1" dirty="0" smtClean="0">
                <a:solidFill>
                  <a:prstClr val="black"/>
                </a:solidFill>
                <a:latin typeface="Times New Roman" pitchFamily="18" charset="0"/>
                <a:cs typeface="Times New Roman" pitchFamily="18" charset="0"/>
              </a:rPr>
              <a:t> </a:t>
            </a:r>
            <a:endParaRPr lang="ru-RU" sz="3200" dirty="0">
              <a:solidFill>
                <a:prstClr val="black"/>
              </a:solidFill>
              <a:latin typeface="Times New Roman" pitchFamily="18" charset="0"/>
              <a:cs typeface="Times New Roman" pitchFamily="18" charset="0"/>
            </a:endParaRPr>
          </a:p>
        </p:txBody>
      </p:sp>
      <p:sp>
        <p:nvSpPr>
          <p:cNvPr id="52" name="Прямоугольник 51"/>
          <p:cNvSpPr/>
          <p:nvPr/>
        </p:nvSpPr>
        <p:spPr>
          <a:xfrm>
            <a:off x="4787516" y="864289"/>
            <a:ext cx="5881740" cy="400110"/>
          </a:xfrm>
          <a:prstGeom prst="rect">
            <a:avLst/>
          </a:prstGeom>
        </p:spPr>
        <p:txBody>
          <a:bodyPr wrap="square">
            <a:spAutoFit/>
          </a:bodyPr>
          <a:lstStyle/>
          <a:p>
            <a:pPr algn="just"/>
            <a:r>
              <a:rPr lang="ru-RU" sz="2000" dirty="0" smtClean="0">
                <a:latin typeface="Times New Roman" pitchFamily="18" charset="0"/>
                <a:cs typeface="Times New Roman" pitchFamily="18" charset="0"/>
              </a:rPr>
              <a:t> </a:t>
            </a:r>
            <a:endParaRPr lang="ru-RU" sz="2000" dirty="0">
              <a:solidFill>
                <a:prstClr val="black"/>
              </a:solidFill>
              <a:latin typeface="Times New Roman" pitchFamily="18" charset="0"/>
              <a:cs typeface="Times New Roman" pitchFamily="18" charset="0"/>
            </a:endParaRPr>
          </a:p>
        </p:txBody>
      </p:sp>
      <p:sp>
        <p:nvSpPr>
          <p:cNvPr id="53" name="Объект 2"/>
          <p:cNvSpPr txBox="1">
            <a:spLocks/>
          </p:cNvSpPr>
          <p:nvPr/>
        </p:nvSpPr>
        <p:spPr>
          <a:xfrm>
            <a:off x="607247" y="-1944586"/>
            <a:ext cx="8360538" cy="9886832"/>
          </a:xfrm>
          <a:prstGeom prst="rect">
            <a:avLst/>
          </a:prstGeom>
        </p:spPr>
        <p:txBody>
          <a:bodyPr vert="horz" lIns="182880" tIns="91440">
            <a:norm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indent="0" algn="just">
              <a:lnSpc>
                <a:spcPct val="115000"/>
              </a:lnSpc>
              <a:buFont typeface="Wingdings 2"/>
              <a:buNone/>
            </a:pPr>
            <a:r>
              <a:rPr lang="en-US" smtClean="0"/>
              <a:t>  </a:t>
            </a:r>
            <a:endParaRPr lang="ru-RU" dirty="0"/>
          </a:p>
        </p:txBody>
      </p:sp>
      <p:sp>
        <p:nvSpPr>
          <p:cNvPr id="56" name="Объект 2"/>
          <p:cNvSpPr txBox="1">
            <a:spLocks/>
          </p:cNvSpPr>
          <p:nvPr/>
        </p:nvSpPr>
        <p:spPr>
          <a:xfrm>
            <a:off x="780977" y="-1667183"/>
            <a:ext cx="8360538" cy="9886832"/>
          </a:xfrm>
          <a:prstGeom prst="rect">
            <a:avLst/>
          </a:prstGeom>
        </p:spPr>
        <p:txBody>
          <a:bodyPr vert="horz" lIns="182880" tIns="91440">
            <a:normAutofit/>
          </a:bodyPr>
          <a:lst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a:lstStyle>
          <a:p>
            <a:pPr indent="0" algn="just">
              <a:lnSpc>
                <a:spcPct val="115000"/>
              </a:lnSpc>
              <a:buFont typeface="Wingdings 2"/>
              <a:buNone/>
            </a:pPr>
            <a:r>
              <a:rPr lang="en-US" smtClean="0"/>
              <a:t>  </a:t>
            </a:r>
            <a:endParaRPr lang="ru-RU" dirty="0"/>
          </a:p>
        </p:txBody>
      </p:sp>
      <p:sp>
        <p:nvSpPr>
          <p:cNvPr id="61" name="Прямоугольник 60"/>
          <p:cNvSpPr/>
          <p:nvPr/>
        </p:nvSpPr>
        <p:spPr>
          <a:xfrm>
            <a:off x="4835486" y="898157"/>
            <a:ext cx="5881740" cy="400110"/>
          </a:xfrm>
          <a:prstGeom prst="rect">
            <a:avLst/>
          </a:prstGeom>
        </p:spPr>
        <p:txBody>
          <a:bodyPr wrap="square">
            <a:spAutoFit/>
          </a:bodyPr>
          <a:lstStyle/>
          <a:p>
            <a:pPr algn="just"/>
            <a:r>
              <a:rPr lang="ru-RU" sz="2000" dirty="0" smtClean="0">
                <a:latin typeface="Times New Roman" pitchFamily="18" charset="0"/>
                <a:cs typeface="Times New Roman" pitchFamily="18" charset="0"/>
              </a:rPr>
              <a:t> </a:t>
            </a:r>
            <a:endParaRPr lang="ru-RU" sz="2000" dirty="0">
              <a:solidFill>
                <a:prstClr val="black"/>
              </a:solidFill>
              <a:latin typeface="Times New Roman" pitchFamily="18" charset="0"/>
              <a:cs typeface="Times New Roman" pitchFamily="18" charset="0"/>
            </a:endParaRPr>
          </a:p>
        </p:txBody>
      </p:sp>
      <p:sp>
        <p:nvSpPr>
          <p:cNvPr id="69" name="Прямоугольник 68"/>
          <p:cNvSpPr/>
          <p:nvPr/>
        </p:nvSpPr>
        <p:spPr>
          <a:xfrm>
            <a:off x="1221160" y="1158280"/>
            <a:ext cx="8280920" cy="584775"/>
          </a:xfrm>
          <a:prstGeom prst="rect">
            <a:avLst/>
          </a:prstGeom>
        </p:spPr>
        <p:txBody>
          <a:bodyPr wrap="square">
            <a:spAutoFit/>
          </a:bodyPr>
          <a:lstStyle/>
          <a:p>
            <a:pPr algn="just"/>
            <a:r>
              <a:rPr lang="en-US" sz="3200" b="1" dirty="0" smtClean="0">
                <a:solidFill>
                  <a:prstClr val="black"/>
                </a:solidFill>
                <a:latin typeface="Times New Roman" pitchFamily="18" charset="0"/>
                <a:cs typeface="Times New Roman" pitchFamily="18" charset="0"/>
              </a:rPr>
              <a:t> </a:t>
            </a:r>
            <a:endParaRPr lang="ru-RU" sz="3200" dirty="0">
              <a:solidFill>
                <a:prstClr val="black"/>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94047" y="2943770"/>
            <a:ext cx="1498433"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 name="Вертикальный свиток 70"/>
          <p:cNvSpPr/>
          <p:nvPr/>
        </p:nvSpPr>
        <p:spPr>
          <a:xfrm>
            <a:off x="3630941" y="701080"/>
            <a:ext cx="1934569" cy="1282987"/>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a:solidFill>
                  <a:schemeClr val="tx1"/>
                </a:solidFill>
                <a:latin typeface="Times New Roman" pitchFamily="18" charset="0"/>
                <a:cs typeface="Times New Roman" pitchFamily="18" charset="0"/>
              </a:rPr>
              <a:t>s</a:t>
            </a:r>
            <a:r>
              <a:rPr lang="ru-RU" b="1" dirty="0" err="1" smtClean="0">
                <a:solidFill>
                  <a:schemeClr val="tx1"/>
                </a:solidFill>
                <a:latin typeface="Times New Roman" pitchFamily="18" charset="0"/>
                <a:cs typeface="Times New Roman" pitchFamily="18" charset="0"/>
              </a:rPr>
              <a:t>owgat</a:t>
            </a:r>
            <a:r>
              <a:rPr lang="ru-RU" b="1" dirty="0" smtClean="0">
                <a:solidFill>
                  <a:schemeClr val="tx1"/>
                </a:solidFill>
                <a:latin typeface="Times New Roman" pitchFamily="18" charset="0"/>
                <a:cs typeface="Times New Roman" pitchFamily="18" charset="0"/>
              </a:rPr>
              <a:t> </a:t>
            </a:r>
            <a:r>
              <a:rPr lang="ru-RU" b="1" dirty="0" err="1" smtClean="0">
                <a:solidFill>
                  <a:schemeClr val="tx1"/>
                </a:solidFill>
                <a:latin typeface="Times New Roman" pitchFamily="18" charset="0"/>
                <a:cs typeface="Times New Roman" pitchFamily="18" charset="0"/>
              </a:rPr>
              <a:t>etmek</a:t>
            </a:r>
            <a:endParaRPr lang="ru-RU" b="1" dirty="0" smtClean="0">
              <a:solidFill>
                <a:schemeClr val="tx1"/>
              </a:solidFill>
              <a:latin typeface="Times New Roman" pitchFamily="18" charset="0"/>
              <a:cs typeface="Times New Roman" pitchFamily="18" charset="0"/>
            </a:endParaRPr>
          </a:p>
          <a:p>
            <a:pPr algn="ctr"/>
            <a:r>
              <a:rPr lang="ru-RU" sz="1400" dirty="0" smtClean="0">
                <a:solidFill>
                  <a:schemeClr val="tx1"/>
                </a:solidFill>
                <a:latin typeface="Times New Roman" pitchFamily="18" charset="0"/>
                <a:cs typeface="Times New Roman" pitchFamily="18" charset="0"/>
              </a:rPr>
              <a:t> </a:t>
            </a:r>
            <a:endParaRPr lang="en-US" sz="1400" dirty="0">
              <a:solidFill>
                <a:srgbClr val="000000"/>
              </a:solidFill>
              <a:latin typeface="Times New Roman" pitchFamily="18" charset="0"/>
              <a:ea typeface="Times New Roman"/>
              <a:cs typeface="Times New Roman" pitchFamily="18" charset="0"/>
            </a:endParaRPr>
          </a:p>
        </p:txBody>
      </p:sp>
      <p:cxnSp>
        <p:nvCxnSpPr>
          <p:cNvPr id="74" name="Прямая со стрелкой 73"/>
          <p:cNvCxnSpPr>
            <a:stCxn id="5" idx="1"/>
          </p:cNvCxnSpPr>
          <p:nvPr/>
        </p:nvCxnSpPr>
        <p:spPr>
          <a:xfrm flipH="1">
            <a:off x="2266728" y="3116450"/>
            <a:ext cx="1085419" cy="182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Прямая со стрелкой 74"/>
          <p:cNvCxnSpPr/>
          <p:nvPr/>
        </p:nvCxnSpPr>
        <p:spPr>
          <a:xfrm flipH="1" flipV="1">
            <a:off x="2411761" y="1984067"/>
            <a:ext cx="935519" cy="6893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Прямая со стрелкой 75"/>
          <p:cNvCxnSpPr/>
          <p:nvPr/>
        </p:nvCxnSpPr>
        <p:spPr>
          <a:xfrm flipV="1">
            <a:off x="4697252" y="1984067"/>
            <a:ext cx="0" cy="6480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7" name="Прямая со стрелкой 76"/>
          <p:cNvCxnSpPr/>
          <p:nvPr/>
        </p:nvCxnSpPr>
        <p:spPr>
          <a:xfrm>
            <a:off x="5755563" y="3664700"/>
            <a:ext cx="1120693" cy="10093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Прямая со стрелкой 78"/>
          <p:cNvCxnSpPr/>
          <p:nvPr/>
        </p:nvCxnSpPr>
        <p:spPr>
          <a:xfrm>
            <a:off x="4553855" y="3789041"/>
            <a:ext cx="0" cy="7797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4" name="Прямая со стрелкой 93"/>
          <p:cNvCxnSpPr/>
          <p:nvPr/>
        </p:nvCxnSpPr>
        <p:spPr>
          <a:xfrm flipV="1">
            <a:off x="5755563" y="1931764"/>
            <a:ext cx="720080" cy="7526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7" name="Прямая со стрелкой 96"/>
          <p:cNvCxnSpPr>
            <a:stCxn id="5" idx="3"/>
          </p:cNvCxnSpPr>
          <p:nvPr/>
        </p:nvCxnSpPr>
        <p:spPr>
          <a:xfrm flipV="1">
            <a:off x="5755563" y="3088957"/>
            <a:ext cx="1192701" cy="274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17430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indent="450215">
              <a:lnSpc>
                <a:spcPct val="115000"/>
              </a:lnSpc>
            </a:pPr>
            <a:r>
              <a:rPr lang="ru-RU" b="1" dirty="0" smtClean="0"/>
              <a:t/>
            </a:r>
            <a:br>
              <a:rPr lang="ru-RU" b="1" dirty="0" smtClean="0"/>
            </a:br>
            <a:r>
              <a:rPr lang="en-US" b="1" dirty="0" smtClean="0"/>
              <a:t> </a:t>
            </a:r>
            <a:endParaRPr lang="ru-RU" dirty="0"/>
          </a:p>
        </p:txBody>
      </p:sp>
      <p:sp>
        <p:nvSpPr>
          <p:cNvPr id="3" name="Объект 2"/>
          <p:cNvSpPr>
            <a:spLocks noGrp="1"/>
          </p:cNvSpPr>
          <p:nvPr>
            <p:ph idx="1"/>
          </p:nvPr>
        </p:nvSpPr>
        <p:spPr>
          <a:xfrm>
            <a:off x="395536" y="548680"/>
            <a:ext cx="8461448" cy="5141168"/>
          </a:xfrm>
        </p:spPr>
        <p:txBody>
          <a:bodyPr>
            <a:normAutofit/>
          </a:bodyPr>
          <a:lstStyle/>
          <a:p>
            <a:pPr indent="0" algn="just">
              <a:lnSpc>
                <a:spcPct val="115000"/>
              </a:lnSpc>
              <a:buNone/>
            </a:pPr>
            <a:r>
              <a:rPr lang="en-US" dirty="0" smtClean="0"/>
              <a:t>  </a:t>
            </a:r>
            <a:endParaRPr lang="ru-RU" dirty="0"/>
          </a:p>
        </p:txBody>
      </p:sp>
      <p:sp>
        <p:nvSpPr>
          <p:cNvPr id="4" name="Прямоугольник 3"/>
          <p:cNvSpPr/>
          <p:nvPr/>
        </p:nvSpPr>
        <p:spPr>
          <a:xfrm>
            <a:off x="611560" y="548680"/>
            <a:ext cx="8280920" cy="584775"/>
          </a:xfrm>
          <a:prstGeom prst="rect">
            <a:avLst/>
          </a:prstGeom>
        </p:spPr>
        <p:txBody>
          <a:bodyPr wrap="square">
            <a:spAutoFit/>
          </a:bodyPr>
          <a:lstStyle/>
          <a:p>
            <a:pPr algn="just"/>
            <a:r>
              <a:rPr lang="en-US" sz="3200" b="1" dirty="0" smtClean="0">
                <a:latin typeface="Times New Roman" pitchFamily="18" charset="0"/>
                <a:cs typeface="Times New Roman" pitchFamily="18" charset="0"/>
              </a:rPr>
              <a:t> </a:t>
            </a:r>
            <a:endParaRPr lang="ru-RU" sz="3200" dirty="0">
              <a:latin typeface="Times New Roman" pitchFamily="18" charset="0"/>
              <a:cs typeface="Times New Roman" pitchFamily="18" charset="0"/>
            </a:endParaRPr>
          </a:p>
        </p:txBody>
      </p:sp>
      <p:sp>
        <p:nvSpPr>
          <p:cNvPr id="5" name="Прямоугольник 4"/>
          <p:cNvSpPr/>
          <p:nvPr/>
        </p:nvSpPr>
        <p:spPr>
          <a:xfrm>
            <a:off x="467544" y="0"/>
            <a:ext cx="8136903" cy="5909310"/>
          </a:xfrm>
          <a:prstGeom prst="rect">
            <a:avLst/>
          </a:prstGeom>
        </p:spPr>
        <p:txBody>
          <a:bodyPr wrap="square">
            <a:spAutoFit/>
          </a:bodyPr>
          <a:lstStyle/>
          <a:p>
            <a:endParaRPr lang="tk-TM" b="1" dirty="0" smtClean="0">
              <a:latin typeface="Times New Roman" pitchFamily="18" charset="0"/>
              <a:cs typeface="Times New Roman" pitchFamily="18" charset="0"/>
            </a:endParaRPr>
          </a:p>
          <a:p>
            <a:endParaRPr lang="tk-TM" b="1" dirty="0">
              <a:latin typeface="Times New Roman" pitchFamily="18" charset="0"/>
              <a:cs typeface="Times New Roman" pitchFamily="18" charset="0"/>
            </a:endParaRPr>
          </a:p>
          <a:p>
            <a:pPr algn="just"/>
            <a:r>
              <a:rPr lang="tk-TM" sz="2000" b="1" dirty="0" smtClean="0">
                <a:latin typeface="Times New Roman" pitchFamily="18" charset="0"/>
                <a:cs typeface="Times New Roman" pitchFamily="18" charset="0"/>
              </a:rPr>
              <a:t>      </a:t>
            </a:r>
            <a:r>
              <a:rPr lang="sq-AL" sz="2000" b="1" dirty="0" smtClean="0">
                <a:latin typeface="Times New Roman" pitchFamily="18" charset="0"/>
                <a:cs typeface="Times New Roman" pitchFamily="18" charset="0"/>
              </a:rPr>
              <a:t>Raýat </a:t>
            </a:r>
            <a:r>
              <a:rPr lang="sq-AL" sz="2000" b="1" dirty="0">
                <a:latin typeface="Times New Roman" pitchFamily="18" charset="0"/>
                <a:cs typeface="Times New Roman" pitchFamily="18" charset="0"/>
              </a:rPr>
              <a:t>hukuk gatnaşyklarynyň taraplary kanunyň çäklerinde şertnamalary erkin baglaşyp we bu şertnamalaryň mazmunyny kesgitläp bilerler.</a:t>
            </a:r>
            <a:endParaRPr lang="ru-RU" sz="2000" b="1" dirty="0">
              <a:latin typeface="Times New Roman" pitchFamily="18" charset="0"/>
              <a:cs typeface="Times New Roman" pitchFamily="18" charset="0"/>
            </a:endParaRPr>
          </a:p>
          <a:p>
            <a:pPr algn="just"/>
            <a:r>
              <a:rPr lang="sq-AL" sz="2000" b="1" dirty="0">
                <a:latin typeface="Times New Roman" pitchFamily="18" charset="0"/>
                <a:cs typeface="Times New Roman" pitchFamily="18" charset="0"/>
              </a:rPr>
              <a:t>	Şertnamalaýyn borçnamalar şertnama baglaşylmagy netijesinde ýüze çykýar. </a:t>
            </a:r>
            <a:r>
              <a:rPr lang="sq-AL" sz="2000" b="1" dirty="0" smtClean="0">
                <a:latin typeface="Times New Roman" pitchFamily="18" charset="0"/>
                <a:cs typeface="Times New Roman" pitchFamily="18" charset="0"/>
              </a:rPr>
              <a:t>Islendik </a:t>
            </a:r>
            <a:r>
              <a:rPr lang="sq-AL" sz="2000" b="1" dirty="0">
                <a:latin typeface="Times New Roman" pitchFamily="18" charset="0"/>
                <a:cs typeface="Times New Roman" pitchFamily="18" charset="0"/>
              </a:rPr>
              <a:t>şertnamany baglaşmak bir tarapyň beýleki tarapa şertnama baglaşmak hakyndaky teklip (oferta) bilen ýüzlenmeginden </a:t>
            </a:r>
            <a:r>
              <a:rPr lang="sq-AL" sz="2000" b="1" dirty="0" smtClean="0">
                <a:latin typeface="Times New Roman" pitchFamily="18" charset="0"/>
                <a:cs typeface="Times New Roman" pitchFamily="18" charset="0"/>
              </a:rPr>
              <a:t>başlanýar</a:t>
            </a:r>
            <a:r>
              <a:rPr lang="tk-TM" sz="2000" b="1" dirty="0" smtClean="0">
                <a:latin typeface="Times New Roman" pitchFamily="18" charset="0"/>
                <a:cs typeface="Times New Roman" pitchFamily="18" charset="0"/>
              </a:rPr>
              <a:t> </a:t>
            </a:r>
            <a:r>
              <a:rPr lang="sq-AL" sz="1400" dirty="0" smtClean="0">
                <a:latin typeface="Times New Roman" pitchFamily="18" charset="0"/>
                <a:cs typeface="Times New Roman" pitchFamily="18" charset="0"/>
              </a:rPr>
              <a:t>(333-334 </a:t>
            </a:r>
            <a:r>
              <a:rPr lang="sq-AL" sz="1400" dirty="0">
                <a:latin typeface="Times New Roman" pitchFamily="18" charset="0"/>
                <a:cs typeface="Times New Roman" pitchFamily="18" charset="0"/>
              </a:rPr>
              <a:t>m.)  </a:t>
            </a:r>
            <a:r>
              <a:rPr lang="sq-AL" sz="2000" b="1" dirty="0" smtClean="0">
                <a:latin typeface="Times New Roman" pitchFamily="18" charset="0"/>
                <a:cs typeface="Times New Roman" pitchFamily="18" charset="0"/>
              </a:rPr>
              <a:t>Şertnamanyň </a:t>
            </a:r>
            <a:r>
              <a:rPr lang="sq-AL" sz="2000" b="1" dirty="0">
                <a:latin typeface="Times New Roman" pitchFamily="18" charset="0"/>
                <a:cs typeface="Times New Roman" pitchFamily="18" charset="0"/>
              </a:rPr>
              <a:t>mazmuny  munuň özi taraplaryň hukuklaryny we borçlaryny kesgitleýän şertleriň jemidir. </a:t>
            </a:r>
            <a:endParaRPr lang="ru-RU" sz="2000" b="1" dirty="0">
              <a:latin typeface="Times New Roman" pitchFamily="18" charset="0"/>
              <a:cs typeface="Times New Roman" pitchFamily="18" charset="0"/>
            </a:endParaRPr>
          </a:p>
          <a:p>
            <a:pPr algn="just"/>
            <a:r>
              <a:rPr lang="tk-TM" dirty="0" smtClean="0">
                <a:latin typeface="Times New Roman" pitchFamily="18" charset="0"/>
                <a:cs typeface="Times New Roman" pitchFamily="18" charset="0"/>
              </a:rPr>
              <a:t>     </a:t>
            </a:r>
          </a:p>
          <a:p>
            <a:pPr algn="just"/>
            <a:r>
              <a:rPr lang="tk-TM" sz="2000" b="1" dirty="0">
                <a:latin typeface="Times New Roman" pitchFamily="18" charset="0"/>
                <a:cs typeface="Times New Roman" pitchFamily="18" charset="0"/>
              </a:rPr>
              <a:t> </a:t>
            </a:r>
            <a:r>
              <a:rPr lang="tk-TM" sz="2000" b="1" dirty="0" smtClean="0">
                <a:latin typeface="Times New Roman" pitchFamily="18" charset="0"/>
                <a:cs typeface="Times New Roman" pitchFamily="18" charset="0"/>
              </a:rPr>
              <a:t>     </a:t>
            </a:r>
            <a:r>
              <a:rPr lang="sq-AL" sz="2000" b="1" dirty="0" smtClean="0">
                <a:latin typeface="Times New Roman" pitchFamily="18" charset="0"/>
                <a:cs typeface="Times New Roman" pitchFamily="18" charset="0"/>
              </a:rPr>
              <a:t>Şertnama </a:t>
            </a:r>
            <a:r>
              <a:rPr lang="sq-AL" sz="2000" b="1" dirty="0">
                <a:latin typeface="Times New Roman" pitchFamily="18" charset="0"/>
                <a:cs typeface="Times New Roman" pitchFamily="18" charset="0"/>
              </a:rPr>
              <a:t>ýazmaça baglaşylanda şu maglumatlar hökman görkezilmeli: </a:t>
            </a:r>
            <a:r>
              <a:rPr lang="sq-AL" dirty="0">
                <a:latin typeface="Times New Roman" pitchFamily="18" charset="0"/>
                <a:cs typeface="Times New Roman" pitchFamily="18" charset="0"/>
              </a:rPr>
              <a:t>şertnamanyň ady we hasap belgisi, şertnamanyň baglaşylan ýeri we wagty, şertnama baglaşýan taraplaryň ady we olara kimleriň wekilçilik edýändigi, şertnama name üçin baglaşylandygy, ýagny belli bir zady bermelimi, ýa-da hyzmat, iş ýerine ýetirmelimi, şertnamanyň nyrhy we töleg geçirmegiň şertleri, taraplaryň hukuklary, borçlary, taraplaryň jogapkärçiligi we jogapkärçilikden boşadýan ýagdaýlar, ýüze çykan jedelleriň çözüliş düzgüni, aýratyn şertler, taraplaryň hukuk salgysy we bank maglumatlary, taraplaryň wekilleriniň goly, eger şertnama hukuk şahsalaryň arasynda baglaşylýan bolsa, kärhananyň möhri bilen tassyklanmaly.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8617430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ая прямоугольная выноска 5"/>
          <p:cNvSpPr/>
          <p:nvPr/>
        </p:nvSpPr>
        <p:spPr>
          <a:xfrm>
            <a:off x="755576" y="1106488"/>
            <a:ext cx="7488832" cy="3744416"/>
          </a:xfrm>
          <a:prstGeom prst="wedgeRoundRectCallout">
            <a:avLst>
              <a:gd name="adj1" fmla="val -49686"/>
              <a:gd name="adj2" fmla="val -3078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k-TM" sz="3200" b="1" dirty="0" smtClean="0">
                <a:solidFill>
                  <a:prstClr val="white"/>
                </a:solidFill>
              </a:rPr>
              <a:t>Jedel ýüze çykan halatynda, şertnama resminama hökmünde  </a:t>
            </a:r>
          </a:p>
          <a:p>
            <a:pPr algn="ctr"/>
            <a:r>
              <a:rPr lang="tk-TM" sz="3200" b="1" dirty="0" smtClean="0">
                <a:solidFill>
                  <a:prstClr val="white"/>
                </a:solidFill>
              </a:rPr>
              <a:t>araçy (arbitraž) kazyýetde</a:t>
            </a:r>
          </a:p>
          <a:p>
            <a:pPr algn="ctr"/>
            <a:r>
              <a:rPr lang="tk-TM" sz="3200" b="1" dirty="0">
                <a:solidFill>
                  <a:prstClr val="white"/>
                </a:solidFill>
              </a:rPr>
              <a:t>i</a:t>
            </a:r>
            <a:r>
              <a:rPr lang="tk-TM" sz="3200" b="1" dirty="0" smtClean="0">
                <a:solidFill>
                  <a:prstClr val="white"/>
                </a:solidFill>
              </a:rPr>
              <a:t>ň möhüm subutnama bolup durýar</a:t>
            </a:r>
            <a:endParaRPr lang="ru-RU" sz="3200" b="1" dirty="0">
              <a:solidFill>
                <a:prstClr val="white"/>
              </a:solidFill>
            </a:endParaRPr>
          </a:p>
        </p:txBody>
      </p:sp>
    </p:spTree>
    <p:extLst>
      <p:ext uri="{BB962C8B-B14F-4D97-AF65-F5344CB8AC3E}">
        <p14:creationId xmlns:p14="http://schemas.microsoft.com/office/powerpoint/2010/main" val="8718385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p:cNvSpPr>
            <a:spLocks noChangeArrowheads="1"/>
          </p:cNvSpPr>
          <p:nvPr/>
        </p:nvSpPr>
        <p:spPr bwMode="auto">
          <a:xfrm>
            <a:off x="683568" y="228600"/>
            <a:ext cx="8308032" cy="609600"/>
          </a:xfrm>
          <a:prstGeom prst="rect">
            <a:avLst/>
          </a:prstGeom>
          <a:solidFill>
            <a:schemeClr val="accent1"/>
          </a:solidFill>
          <a:ln w="9525">
            <a:solidFill>
              <a:schemeClr val="tx1"/>
            </a:solidFill>
            <a:miter lim="800000"/>
            <a:headEnd/>
            <a:tailEnd/>
          </a:ln>
        </p:spPr>
        <p:txBody>
          <a:bodyPr wrap="none" anchor="ctr"/>
          <a:lstStyle/>
          <a:p>
            <a:pPr algn="ctr"/>
            <a:endParaRPr kumimoji="0" lang="en-US" b="1" dirty="0">
              <a:solidFill>
                <a:srgbClr val="000099"/>
              </a:solidFill>
            </a:endParaRPr>
          </a:p>
          <a:p>
            <a:pPr algn="ctr"/>
            <a:r>
              <a:rPr kumimoji="0" lang="en-US" sz="2400" b="1" dirty="0" err="1">
                <a:solidFill>
                  <a:srgbClr val="000066"/>
                </a:solidFill>
                <a:latin typeface="Times New Roman" pitchFamily="18" charset="0"/>
                <a:cs typeface="Times New Roman" pitchFamily="18" charset="0"/>
              </a:rPr>
              <a:t>kanuna</a:t>
            </a:r>
            <a:r>
              <a:rPr kumimoji="0" lang="en-US" sz="2400" b="1" dirty="0">
                <a:solidFill>
                  <a:srgbClr val="000066"/>
                </a:solidFill>
                <a:latin typeface="Times New Roman" pitchFamily="18" charset="0"/>
                <a:cs typeface="Times New Roman" pitchFamily="18" charset="0"/>
              </a:rPr>
              <a:t> </a:t>
            </a:r>
            <a:r>
              <a:rPr kumimoji="0" lang="en-US" sz="2400" b="1" dirty="0" err="1">
                <a:solidFill>
                  <a:srgbClr val="000066"/>
                </a:solidFill>
                <a:latin typeface="Times New Roman" pitchFamily="18" charset="0"/>
                <a:cs typeface="Times New Roman" pitchFamily="18" charset="0"/>
              </a:rPr>
              <a:t>laýyk</a:t>
            </a:r>
            <a:r>
              <a:rPr kumimoji="0" lang="en-US" sz="2400" b="1" dirty="0">
                <a:solidFill>
                  <a:srgbClr val="000066"/>
                </a:solidFill>
                <a:latin typeface="Times New Roman" pitchFamily="18" charset="0"/>
                <a:cs typeface="Times New Roman" pitchFamily="18" charset="0"/>
              </a:rPr>
              <a:t> </a:t>
            </a:r>
            <a:r>
              <a:rPr kumimoji="0" lang="en-US" sz="2400" b="1" dirty="0" err="1">
                <a:solidFill>
                  <a:srgbClr val="000066"/>
                </a:solidFill>
                <a:latin typeface="Times New Roman" pitchFamily="18" charset="0"/>
                <a:cs typeface="Times New Roman" pitchFamily="18" charset="0"/>
              </a:rPr>
              <a:t>gelmeýän</a:t>
            </a:r>
            <a:r>
              <a:rPr kumimoji="0" lang="en-US" sz="2400" b="1" dirty="0">
                <a:solidFill>
                  <a:srgbClr val="000066"/>
                </a:solidFill>
                <a:latin typeface="Times New Roman" pitchFamily="18" charset="0"/>
                <a:cs typeface="Times New Roman" pitchFamily="18" charset="0"/>
              </a:rPr>
              <a:t> </a:t>
            </a:r>
            <a:r>
              <a:rPr kumimoji="0" lang="en-US" sz="2400" b="1" dirty="0" err="1">
                <a:solidFill>
                  <a:srgbClr val="000066"/>
                </a:solidFill>
                <a:latin typeface="Times New Roman" pitchFamily="18" charset="0"/>
                <a:cs typeface="Times New Roman" pitchFamily="18" charset="0"/>
              </a:rPr>
              <a:t>namany</a:t>
            </a:r>
            <a:r>
              <a:rPr kumimoji="0" lang="en-US" sz="2400" b="1" dirty="0">
                <a:solidFill>
                  <a:srgbClr val="000066"/>
                </a:solidFill>
                <a:latin typeface="Times New Roman" pitchFamily="18" charset="0"/>
                <a:cs typeface="Times New Roman" pitchFamily="18" charset="0"/>
              </a:rPr>
              <a:t> </a:t>
            </a:r>
            <a:r>
              <a:rPr kumimoji="0" lang="en-US" sz="2400" b="1" dirty="0" err="1">
                <a:solidFill>
                  <a:srgbClr val="000066"/>
                </a:solidFill>
                <a:latin typeface="Times New Roman" pitchFamily="18" charset="0"/>
                <a:cs typeface="Times New Roman" pitchFamily="18" charset="0"/>
              </a:rPr>
              <a:t>hakyky</a:t>
            </a:r>
            <a:r>
              <a:rPr kumimoji="0" lang="en-US" sz="2400" b="1" dirty="0">
                <a:solidFill>
                  <a:srgbClr val="000066"/>
                </a:solidFill>
                <a:latin typeface="Times New Roman" pitchFamily="18" charset="0"/>
                <a:cs typeface="Times New Roman" pitchFamily="18" charset="0"/>
              </a:rPr>
              <a:t> </a:t>
            </a:r>
            <a:r>
              <a:rPr kumimoji="0" lang="en-US" sz="2400" b="1" dirty="0" err="1">
                <a:solidFill>
                  <a:srgbClr val="000066"/>
                </a:solidFill>
                <a:latin typeface="Times New Roman" pitchFamily="18" charset="0"/>
                <a:cs typeface="Times New Roman" pitchFamily="18" charset="0"/>
              </a:rPr>
              <a:t>däl</a:t>
            </a:r>
            <a:r>
              <a:rPr kumimoji="0" lang="en-US" sz="2400" b="1" dirty="0">
                <a:solidFill>
                  <a:srgbClr val="000066"/>
                </a:solidFill>
                <a:latin typeface="Times New Roman" pitchFamily="18" charset="0"/>
                <a:cs typeface="Times New Roman" pitchFamily="18" charset="0"/>
              </a:rPr>
              <a:t> </a:t>
            </a:r>
            <a:r>
              <a:rPr kumimoji="0" lang="en-US" sz="2400" b="1" dirty="0" err="1">
                <a:solidFill>
                  <a:srgbClr val="000066"/>
                </a:solidFill>
                <a:latin typeface="Times New Roman" pitchFamily="18" charset="0"/>
                <a:cs typeface="Times New Roman" pitchFamily="18" charset="0"/>
              </a:rPr>
              <a:t>diýip</a:t>
            </a:r>
            <a:r>
              <a:rPr kumimoji="0" lang="en-US" sz="2400" b="1" dirty="0">
                <a:solidFill>
                  <a:srgbClr val="000066"/>
                </a:solidFill>
                <a:latin typeface="Times New Roman" pitchFamily="18" charset="0"/>
                <a:cs typeface="Times New Roman" pitchFamily="18" charset="0"/>
              </a:rPr>
              <a:t> </a:t>
            </a:r>
            <a:r>
              <a:rPr kumimoji="0" lang="en-US" sz="2400" b="1" dirty="0" err="1">
                <a:solidFill>
                  <a:srgbClr val="000066"/>
                </a:solidFill>
                <a:latin typeface="Times New Roman" pitchFamily="18" charset="0"/>
                <a:cs typeface="Times New Roman" pitchFamily="18" charset="0"/>
              </a:rPr>
              <a:t>ykrar</a:t>
            </a:r>
            <a:r>
              <a:rPr kumimoji="0" lang="en-US" sz="2400" b="1" dirty="0">
                <a:solidFill>
                  <a:srgbClr val="000066"/>
                </a:solidFill>
                <a:latin typeface="Times New Roman" pitchFamily="18" charset="0"/>
                <a:cs typeface="Times New Roman" pitchFamily="18" charset="0"/>
              </a:rPr>
              <a:t> </a:t>
            </a:r>
            <a:r>
              <a:rPr kumimoji="0" lang="en-US" sz="2400" b="1" dirty="0" err="1" smtClean="0">
                <a:solidFill>
                  <a:srgbClr val="000066"/>
                </a:solidFill>
                <a:latin typeface="Times New Roman" pitchFamily="18" charset="0"/>
                <a:cs typeface="Times New Roman" pitchFamily="18" charset="0"/>
              </a:rPr>
              <a:t>etmek</a:t>
            </a:r>
            <a:endParaRPr kumimoji="0" lang="en-US" sz="2400" b="1" dirty="0">
              <a:solidFill>
                <a:srgbClr val="000099"/>
              </a:solidFill>
              <a:latin typeface="Times New Roman" pitchFamily="18" charset="0"/>
              <a:cs typeface="Times New Roman" pitchFamily="18" charset="0"/>
            </a:endParaRPr>
          </a:p>
          <a:p>
            <a:pPr algn="ctr"/>
            <a:endParaRPr lang="ru-RU" sz="2000" b="1" dirty="0">
              <a:solidFill>
                <a:srgbClr val="000099"/>
              </a:solidFill>
              <a:latin typeface="Times New Roman" pitchFamily="18" charset="0"/>
              <a:cs typeface="Times New Roman" pitchFamily="18" charset="0"/>
            </a:endParaRPr>
          </a:p>
        </p:txBody>
      </p:sp>
      <p:sp>
        <p:nvSpPr>
          <p:cNvPr id="49155" name="Rectangle 5"/>
          <p:cNvSpPr>
            <a:spLocks noChangeArrowheads="1"/>
          </p:cNvSpPr>
          <p:nvPr/>
        </p:nvSpPr>
        <p:spPr bwMode="auto">
          <a:xfrm>
            <a:off x="3102779" y="1108553"/>
            <a:ext cx="5913006" cy="609600"/>
          </a:xfrm>
          <a:prstGeom prst="rect">
            <a:avLst/>
          </a:prstGeom>
          <a:solidFill>
            <a:schemeClr val="accent1"/>
          </a:solidFill>
          <a:ln w="9525">
            <a:solidFill>
              <a:schemeClr val="tx1"/>
            </a:solidFill>
            <a:miter lim="800000"/>
            <a:headEnd/>
            <a:tailEnd/>
          </a:ln>
        </p:spPr>
        <p:txBody>
          <a:bodyPr wrap="none" anchor="ctr"/>
          <a:lstStyle/>
          <a:p>
            <a:pPr algn="ctr"/>
            <a:endParaRPr kumimoji="0" lang="en-US" b="1" dirty="0">
              <a:solidFill>
                <a:srgbClr val="000099"/>
              </a:solidFill>
            </a:endParaRPr>
          </a:p>
          <a:p>
            <a:pPr algn="ctr"/>
            <a:r>
              <a:rPr kumimoji="0" lang="en-US" sz="2400" b="1" dirty="0" err="1">
                <a:solidFill>
                  <a:srgbClr val="000066"/>
                </a:solidFill>
                <a:latin typeface="Times New Roman" pitchFamily="18" charset="0"/>
                <a:cs typeface="Times New Roman" pitchFamily="18" charset="0"/>
              </a:rPr>
              <a:t>ýetirilen</a:t>
            </a:r>
            <a:r>
              <a:rPr kumimoji="0" lang="en-US" sz="2400" b="1" dirty="0">
                <a:solidFill>
                  <a:srgbClr val="000066"/>
                </a:solidFill>
                <a:latin typeface="Times New Roman" pitchFamily="18" charset="0"/>
                <a:cs typeface="Times New Roman" pitchFamily="18" charset="0"/>
              </a:rPr>
              <a:t> </a:t>
            </a:r>
            <a:r>
              <a:rPr kumimoji="0" lang="en-US" sz="2400" b="1" dirty="0" err="1">
                <a:solidFill>
                  <a:srgbClr val="000066"/>
                </a:solidFill>
                <a:latin typeface="Times New Roman" pitchFamily="18" charset="0"/>
                <a:cs typeface="Times New Roman" pitchFamily="18" charset="0"/>
              </a:rPr>
              <a:t>zyýany</a:t>
            </a:r>
            <a:r>
              <a:rPr kumimoji="0" lang="en-US" sz="2400" b="1" dirty="0">
                <a:solidFill>
                  <a:srgbClr val="000066"/>
                </a:solidFill>
                <a:latin typeface="Times New Roman" pitchFamily="18" charset="0"/>
                <a:cs typeface="Times New Roman" pitchFamily="18" charset="0"/>
              </a:rPr>
              <a:t> </a:t>
            </a:r>
            <a:r>
              <a:rPr kumimoji="0" lang="en-US" sz="2400" b="1" dirty="0" err="1">
                <a:solidFill>
                  <a:srgbClr val="000066"/>
                </a:solidFill>
                <a:latin typeface="Times New Roman" pitchFamily="18" charset="0"/>
                <a:cs typeface="Times New Roman" pitchFamily="18" charset="0"/>
              </a:rPr>
              <a:t>töletmek</a:t>
            </a:r>
            <a:r>
              <a:rPr kumimoji="0" lang="en-US" sz="2400" b="1" dirty="0">
                <a:solidFill>
                  <a:srgbClr val="000066"/>
                </a:solidFill>
                <a:latin typeface="Times New Roman" pitchFamily="18" charset="0"/>
                <a:cs typeface="Times New Roman" pitchFamily="18" charset="0"/>
              </a:rPr>
              <a:t> </a:t>
            </a:r>
            <a:r>
              <a:rPr kumimoji="0" lang="en-US" sz="2400" b="1" dirty="0" err="1" smtClean="0">
                <a:solidFill>
                  <a:srgbClr val="000066"/>
                </a:solidFill>
                <a:latin typeface="Times New Roman" pitchFamily="18" charset="0"/>
                <a:cs typeface="Times New Roman" pitchFamily="18" charset="0"/>
              </a:rPr>
              <a:t>arkaly</a:t>
            </a:r>
            <a:endParaRPr kumimoji="0" lang="ru-RU" sz="2400" b="1" dirty="0">
              <a:solidFill>
                <a:srgbClr val="000066"/>
              </a:solidFill>
              <a:latin typeface="Times New Roman" pitchFamily="18" charset="0"/>
              <a:cs typeface="Times New Roman" pitchFamily="18" charset="0"/>
            </a:endParaRPr>
          </a:p>
          <a:p>
            <a:pPr algn="ctr"/>
            <a:endParaRPr lang="ru-RU" dirty="0">
              <a:solidFill>
                <a:srgbClr val="000066"/>
              </a:solidFill>
            </a:endParaRPr>
          </a:p>
        </p:txBody>
      </p:sp>
      <p:sp>
        <p:nvSpPr>
          <p:cNvPr id="49157" name="Rectangle 8"/>
          <p:cNvSpPr>
            <a:spLocks noChangeArrowheads="1"/>
          </p:cNvSpPr>
          <p:nvPr/>
        </p:nvSpPr>
        <p:spPr bwMode="auto">
          <a:xfrm>
            <a:off x="3102779" y="1922862"/>
            <a:ext cx="5888820" cy="613792"/>
          </a:xfrm>
          <a:prstGeom prst="rect">
            <a:avLst/>
          </a:prstGeom>
          <a:solidFill>
            <a:schemeClr val="accent1"/>
          </a:solidFill>
          <a:ln w="9525">
            <a:solidFill>
              <a:schemeClr val="tx1"/>
            </a:solidFill>
            <a:miter lim="800000"/>
            <a:headEnd/>
            <a:tailEnd/>
          </a:ln>
        </p:spPr>
        <p:txBody>
          <a:bodyPr wrap="none" anchor="ctr"/>
          <a:lstStyle/>
          <a:p>
            <a:pPr algn="ctr"/>
            <a:r>
              <a:rPr lang="sq-AL" sz="2000" b="1" dirty="0">
                <a:solidFill>
                  <a:srgbClr val="000000"/>
                </a:solidFill>
                <a:latin typeface="Times New Roman"/>
                <a:ea typeface="Times New Roman"/>
              </a:rPr>
              <a:t>puşmana puluny töletmek arkaly</a:t>
            </a:r>
            <a:r>
              <a:rPr lang="sq-AL" sz="2000" b="1" dirty="0">
                <a:latin typeface="Times New Roman"/>
                <a:ea typeface="Calibri"/>
              </a:rPr>
              <a:t> </a:t>
            </a:r>
            <a:r>
              <a:rPr lang="tk-TM" sz="2000" b="1" dirty="0" smtClean="0">
                <a:latin typeface="Times New Roman"/>
                <a:ea typeface="Calibri"/>
              </a:rPr>
              <a:t> </a:t>
            </a:r>
            <a:endParaRPr kumimoji="0" lang="ru-RU" b="1" dirty="0">
              <a:solidFill>
                <a:srgbClr val="000066"/>
              </a:solidFill>
              <a:latin typeface="Times New Roman" pitchFamily="18" charset="0"/>
              <a:cs typeface="Times New Roman" pitchFamily="18" charset="0"/>
            </a:endParaRPr>
          </a:p>
        </p:txBody>
      </p:sp>
      <p:sp>
        <p:nvSpPr>
          <p:cNvPr id="49158" name="Rectangle 9"/>
          <p:cNvSpPr>
            <a:spLocks noChangeArrowheads="1"/>
          </p:cNvSpPr>
          <p:nvPr/>
        </p:nvSpPr>
        <p:spPr bwMode="auto">
          <a:xfrm>
            <a:off x="3102779" y="3933056"/>
            <a:ext cx="5972826" cy="729208"/>
          </a:xfrm>
          <a:prstGeom prst="rect">
            <a:avLst/>
          </a:prstGeom>
          <a:solidFill>
            <a:schemeClr val="accent1"/>
          </a:solidFill>
          <a:ln w="9525">
            <a:solidFill>
              <a:schemeClr val="tx1"/>
            </a:solidFill>
            <a:miter lim="800000"/>
            <a:headEnd/>
            <a:tailEnd/>
          </a:ln>
        </p:spPr>
        <p:txBody>
          <a:bodyPr wrap="none" anchor="ctr"/>
          <a:lstStyle/>
          <a:p>
            <a:pPr algn="ctr"/>
            <a:r>
              <a:rPr lang="sq-AL" b="1" dirty="0" smtClean="0">
                <a:solidFill>
                  <a:srgbClr val="000000"/>
                </a:solidFill>
                <a:latin typeface="Times New Roman"/>
                <a:ea typeface="Times New Roman"/>
              </a:rPr>
              <a:t>ahlak </a:t>
            </a:r>
            <a:r>
              <a:rPr lang="sq-AL" b="1" dirty="0">
                <a:solidFill>
                  <a:srgbClr val="000000"/>
                </a:solidFill>
                <a:latin typeface="Times New Roman"/>
                <a:ea typeface="Times New Roman"/>
              </a:rPr>
              <a:t>taýdan ýetirilen zyýanyň öwezini dolmak arkaly</a:t>
            </a:r>
            <a:r>
              <a:rPr lang="sq-AL" sz="1600" b="1" dirty="0">
                <a:latin typeface="Times New Roman"/>
                <a:ea typeface="Calibri"/>
              </a:rPr>
              <a:t> </a:t>
            </a:r>
            <a:endParaRPr lang="ru-RU" sz="1600" b="1" dirty="0" smtClean="0">
              <a:latin typeface="Times New Roman"/>
              <a:ea typeface="Calibri"/>
            </a:endParaRPr>
          </a:p>
          <a:p>
            <a:pPr algn="ctr"/>
            <a:r>
              <a:rPr lang="tk-TM" sz="1600" dirty="0" smtClean="0">
                <a:latin typeface="Times New Roman"/>
                <a:ea typeface="Calibri"/>
              </a:rPr>
              <a:t> </a:t>
            </a:r>
            <a:endParaRPr lang="ru-RU" dirty="0">
              <a:solidFill>
                <a:srgbClr val="000066"/>
              </a:solidFill>
            </a:endParaRPr>
          </a:p>
        </p:txBody>
      </p:sp>
      <p:sp>
        <p:nvSpPr>
          <p:cNvPr id="49159" name="Rectangle 10"/>
          <p:cNvSpPr>
            <a:spLocks noChangeArrowheads="1"/>
          </p:cNvSpPr>
          <p:nvPr/>
        </p:nvSpPr>
        <p:spPr bwMode="auto">
          <a:xfrm>
            <a:off x="2522405" y="5497888"/>
            <a:ext cx="6553200" cy="1295400"/>
          </a:xfrm>
          <a:prstGeom prst="rect">
            <a:avLst/>
          </a:prstGeom>
          <a:solidFill>
            <a:schemeClr val="accent1"/>
          </a:solidFill>
          <a:ln w="9525">
            <a:solidFill>
              <a:schemeClr val="tx1"/>
            </a:solidFill>
            <a:miter lim="800000"/>
            <a:headEnd/>
            <a:tailEnd/>
          </a:ln>
        </p:spPr>
        <p:txBody>
          <a:bodyPr wrap="none" anchor="ctr"/>
          <a:lstStyle/>
          <a:p>
            <a:pPr algn="ctr"/>
            <a:r>
              <a:rPr lang="sq-AL" b="1" dirty="0">
                <a:solidFill>
                  <a:srgbClr val="000000"/>
                </a:solidFill>
                <a:latin typeface="Times New Roman" pitchFamily="18" charset="0"/>
                <a:ea typeface="Times New Roman"/>
                <a:cs typeface="Times New Roman" pitchFamily="18" charset="0"/>
              </a:rPr>
              <a:t>hukuk gatnaşyklaryny ýatyrmak ýa-da üýtgetmek arkaly</a:t>
            </a:r>
            <a:r>
              <a:rPr lang="sq-AL" b="1" dirty="0">
                <a:latin typeface="Times New Roman" pitchFamily="18" charset="0"/>
                <a:ea typeface="Calibri"/>
                <a:cs typeface="Times New Roman" pitchFamily="18" charset="0"/>
              </a:rPr>
              <a:t> </a:t>
            </a:r>
            <a:endParaRPr lang="ru-RU" b="1" dirty="0" smtClean="0">
              <a:latin typeface="Times New Roman" pitchFamily="18" charset="0"/>
              <a:ea typeface="Calibri"/>
              <a:cs typeface="Times New Roman" pitchFamily="18" charset="0"/>
            </a:endParaRPr>
          </a:p>
          <a:p>
            <a:pPr algn="ctr"/>
            <a:r>
              <a:rPr lang="tk-TM" sz="1400" dirty="0" smtClean="0">
                <a:latin typeface="Times New Roman"/>
                <a:ea typeface="Calibri"/>
              </a:rPr>
              <a:t>  </a:t>
            </a:r>
            <a:r>
              <a:rPr lang="tk-TM" sz="1400" b="1" dirty="0" smtClean="0">
                <a:latin typeface="Times New Roman"/>
                <a:ea typeface="Calibri"/>
              </a:rPr>
              <a:t>we beýleki ussullar</a:t>
            </a:r>
            <a:endParaRPr lang="ru-RU" b="1" dirty="0">
              <a:solidFill>
                <a:srgbClr val="000066"/>
              </a:solidFill>
            </a:endParaRPr>
          </a:p>
        </p:txBody>
      </p:sp>
      <p:sp>
        <p:nvSpPr>
          <p:cNvPr id="49160" name="Rectangle 11"/>
          <p:cNvSpPr>
            <a:spLocks noChangeArrowheads="1"/>
          </p:cNvSpPr>
          <p:nvPr/>
        </p:nvSpPr>
        <p:spPr bwMode="auto">
          <a:xfrm>
            <a:off x="3102779" y="2830627"/>
            <a:ext cx="5913006" cy="838200"/>
          </a:xfrm>
          <a:prstGeom prst="rect">
            <a:avLst/>
          </a:prstGeom>
          <a:solidFill>
            <a:schemeClr val="accent1"/>
          </a:solidFill>
          <a:ln w="9525">
            <a:solidFill>
              <a:schemeClr val="tx1"/>
            </a:solidFill>
            <a:miter lim="800000"/>
            <a:headEnd/>
            <a:tailEnd/>
          </a:ln>
        </p:spPr>
        <p:txBody>
          <a:bodyPr wrap="none" anchor="ctr"/>
          <a:lstStyle/>
          <a:p>
            <a:pPr algn="ctr"/>
            <a:r>
              <a:rPr lang="en-US" b="1" dirty="0">
                <a:solidFill>
                  <a:srgbClr val="000066"/>
                </a:solidFill>
                <a:latin typeface="Times New Roman" pitchFamily="18" charset="0"/>
                <a:cs typeface="Times New Roman" pitchFamily="18" charset="0"/>
              </a:rPr>
              <a:t>g</a:t>
            </a:r>
            <a:r>
              <a:rPr lang="sq-AL" b="1" dirty="0" smtClean="0">
                <a:solidFill>
                  <a:srgbClr val="000066"/>
                </a:solidFill>
                <a:latin typeface="Times New Roman" pitchFamily="18" charset="0"/>
                <a:cs typeface="Times New Roman" pitchFamily="18" charset="0"/>
              </a:rPr>
              <a:t>eleşikleri </a:t>
            </a:r>
            <a:r>
              <a:rPr lang="tk-TM" b="1" dirty="0" smtClean="0">
                <a:solidFill>
                  <a:srgbClr val="000066"/>
                </a:solidFill>
                <a:latin typeface="Times New Roman" pitchFamily="18" charset="0"/>
                <a:cs typeface="Times New Roman" pitchFamily="18" charset="0"/>
              </a:rPr>
              <a:t> </a:t>
            </a:r>
            <a:r>
              <a:rPr lang="sq-AL" b="1" dirty="0" smtClean="0">
                <a:solidFill>
                  <a:srgbClr val="000066"/>
                </a:solidFill>
                <a:latin typeface="Times New Roman" pitchFamily="18" charset="0"/>
                <a:cs typeface="Times New Roman" pitchFamily="18" charset="0"/>
              </a:rPr>
              <a:t>hakyky </a:t>
            </a:r>
            <a:r>
              <a:rPr lang="tk-TM" b="1" dirty="0" smtClean="0">
                <a:solidFill>
                  <a:srgbClr val="000066"/>
                </a:solidFill>
                <a:latin typeface="Times New Roman" pitchFamily="18" charset="0"/>
                <a:cs typeface="Times New Roman" pitchFamily="18" charset="0"/>
              </a:rPr>
              <a:t> </a:t>
            </a:r>
            <a:r>
              <a:rPr lang="sq-AL" b="1" dirty="0" smtClean="0">
                <a:solidFill>
                  <a:srgbClr val="000066"/>
                </a:solidFill>
                <a:latin typeface="Times New Roman" pitchFamily="18" charset="0"/>
                <a:cs typeface="Times New Roman" pitchFamily="18" charset="0"/>
              </a:rPr>
              <a:t>däl</a:t>
            </a:r>
            <a:r>
              <a:rPr lang="tk-TM" b="1" dirty="0" smtClean="0">
                <a:solidFill>
                  <a:srgbClr val="000066"/>
                </a:solidFill>
                <a:latin typeface="Times New Roman" pitchFamily="18" charset="0"/>
                <a:cs typeface="Times New Roman" pitchFamily="18" charset="0"/>
              </a:rPr>
              <a:t> </a:t>
            </a:r>
            <a:r>
              <a:rPr lang="sq-AL" b="1" dirty="0" smtClean="0">
                <a:solidFill>
                  <a:srgbClr val="000066"/>
                </a:solidFill>
                <a:latin typeface="Times New Roman" pitchFamily="18" charset="0"/>
                <a:cs typeface="Times New Roman" pitchFamily="18" charset="0"/>
              </a:rPr>
              <a:t> diýip</a:t>
            </a:r>
            <a:r>
              <a:rPr lang="tk-TM" b="1" dirty="0" smtClean="0">
                <a:solidFill>
                  <a:srgbClr val="000066"/>
                </a:solidFill>
                <a:latin typeface="Times New Roman" pitchFamily="18" charset="0"/>
                <a:cs typeface="Times New Roman" pitchFamily="18" charset="0"/>
              </a:rPr>
              <a:t> </a:t>
            </a:r>
            <a:r>
              <a:rPr lang="sq-AL" b="1" dirty="0" smtClean="0">
                <a:solidFill>
                  <a:srgbClr val="000066"/>
                </a:solidFill>
                <a:latin typeface="Times New Roman" pitchFamily="18" charset="0"/>
                <a:cs typeface="Times New Roman" pitchFamily="18" charset="0"/>
              </a:rPr>
              <a:t> ykrar</a:t>
            </a:r>
            <a:r>
              <a:rPr lang="tk-TM" b="1" dirty="0" smtClean="0">
                <a:solidFill>
                  <a:srgbClr val="000066"/>
                </a:solidFill>
                <a:latin typeface="Times New Roman" pitchFamily="18" charset="0"/>
                <a:cs typeface="Times New Roman" pitchFamily="18" charset="0"/>
              </a:rPr>
              <a:t> </a:t>
            </a:r>
            <a:r>
              <a:rPr lang="sq-AL" b="1" dirty="0" smtClean="0">
                <a:solidFill>
                  <a:srgbClr val="000066"/>
                </a:solidFill>
                <a:latin typeface="Times New Roman" pitchFamily="18" charset="0"/>
                <a:cs typeface="Times New Roman" pitchFamily="18" charset="0"/>
              </a:rPr>
              <a:t> </a:t>
            </a:r>
            <a:r>
              <a:rPr lang="sq-AL" b="1" dirty="0">
                <a:solidFill>
                  <a:srgbClr val="000066"/>
                </a:solidFill>
                <a:latin typeface="Times New Roman" pitchFamily="18" charset="0"/>
                <a:cs typeface="Times New Roman" pitchFamily="18" charset="0"/>
              </a:rPr>
              <a:t>etmek </a:t>
            </a:r>
            <a:r>
              <a:rPr lang="tk-TM" b="1" dirty="0" smtClean="0">
                <a:solidFill>
                  <a:srgbClr val="000066"/>
                </a:solidFill>
                <a:latin typeface="Times New Roman" pitchFamily="18" charset="0"/>
                <a:cs typeface="Times New Roman" pitchFamily="18" charset="0"/>
              </a:rPr>
              <a:t> </a:t>
            </a:r>
            <a:r>
              <a:rPr lang="sq-AL" b="1" dirty="0" smtClean="0">
                <a:solidFill>
                  <a:srgbClr val="000066"/>
                </a:solidFill>
                <a:latin typeface="Times New Roman" pitchFamily="18" charset="0"/>
                <a:cs typeface="Times New Roman" pitchFamily="18" charset="0"/>
              </a:rPr>
              <a:t>we </a:t>
            </a:r>
            <a:r>
              <a:rPr lang="tk-TM" b="1" dirty="0" smtClean="0">
                <a:solidFill>
                  <a:srgbClr val="000066"/>
                </a:solidFill>
                <a:latin typeface="Times New Roman" pitchFamily="18" charset="0"/>
                <a:cs typeface="Times New Roman" pitchFamily="18" charset="0"/>
              </a:rPr>
              <a:t> </a:t>
            </a:r>
            <a:r>
              <a:rPr lang="sq-AL" b="1" dirty="0" smtClean="0">
                <a:solidFill>
                  <a:srgbClr val="000066"/>
                </a:solidFill>
                <a:latin typeface="Times New Roman" pitchFamily="18" charset="0"/>
                <a:cs typeface="Times New Roman" pitchFamily="18" charset="0"/>
              </a:rPr>
              <a:t>şol</a:t>
            </a:r>
            <a:endParaRPr lang="sq-AL" b="1" dirty="0">
              <a:solidFill>
                <a:srgbClr val="000066"/>
              </a:solidFill>
              <a:latin typeface="Times New Roman" pitchFamily="18" charset="0"/>
              <a:cs typeface="Times New Roman" pitchFamily="18" charset="0"/>
            </a:endParaRPr>
          </a:p>
          <a:p>
            <a:pPr algn="ctr"/>
            <a:r>
              <a:rPr lang="tk-TM" b="1" dirty="0">
                <a:solidFill>
                  <a:srgbClr val="000066"/>
                </a:solidFill>
                <a:latin typeface="Times New Roman" pitchFamily="18" charset="0"/>
                <a:cs typeface="Times New Roman" pitchFamily="18" charset="0"/>
              </a:rPr>
              <a:t>g</a:t>
            </a:r>
            <a:r>
              <a:rPr lang="sq-AL" b="1" dirty="0" smtClean="0">
                <a:solidFill>
                  <a:srgbClr val="000066"/>
                </a:solidFill>
                <a:latin typeface="Times New Roman" pitchFamily="18" charset="0"/>
                <a:cs typeface="Times New Roman" pitchFamily="18" charset="0"/>
              </a:rPr>
              <a:t>eleşigiň </a:t>
            </a:r>
            <a:r>
              <a:rPr lang="tk-TM" b="1" dirty="0" smtClean="0">
                <a:solidFill>
                  <a:srgbClr val="000066"/>
                </a:solidFill>
                <a:latin typeface="Times New Roman" pitchFamily="18" charset="0"/>
                <a:cs typeface="Times New Roman" pitchFamily="18" charset="0"/>
              </a:rPr>
              <a:t> </a:t>
            </a:r>
            <a:r>
              <a:rPr lang="sq-AL" b="1" dirty="0" smtClean="0">
                <a:solidFill>
                  <a:srgbClr val="000066"/>
                </a:solidFill>
                <a:latin typeface="Times New Roman" pitchFamily="18" charset="0"/>
                <a:cs typeface="Times New Roman" pitchFamily="18" charset="0"/>
              </a:rPr>
              <a:t>hakyky </a:t>
            </a:r>
            <a:r>
              <a:rPr lang="tk-TM" b="1" dirty="0" smtClean="0">
                <a:solidFill>
                  <a:srgbClr val="000066"/>
                </a:solidFill>
                <a:latin typeface="Times New Roman" pitchFamily="18" charset="0"/>
                <a:cs typeface="Times New Roman" pitchFamily="18" charset="0"/>
              </a:rPr>
              <a:t> </a:t>
            </a:r>
            <a:r>
              <a:rPr lang="sq-AL" b="1" dirty="0" smtClean="0">
                <a:solidFill>
                  <a:srgbClr val="000066"/>
                </a:solidFill>
                <a:latin typeface="Times New Roman" pitchFamily="18" charset="0"/>
                <a:cs typeface="Times New Roman" pitchFamily="18" charset="0"/>
              </a:rPr>
              <a:t>däldigini</a:t>
            </a:r>
            <a:r>
              <a:rPr lang="tk-TM" b="1" dirty="0" smtClean="0">
                <a:solidFill>
                  <a:srgbClr val="000066"/>
                </a:solidFill>
                <a:latin typeface="Times New Roman" pitchFamily="18" charset="0"/>
                <a:cs typeface="Times New Roman" pitchFamily="18" charset="0"/>
              </a:rPr>
              <a:t> </a:t>
            </a:r>
            <a:r>
              <a:rPr lang="sq-AL" b="1" dirty="0" smtClean="0">
                <a:solidFill>
                  <a:srgbClr val="000066"/>
                </a:solidFill>
                <a:latin typeface="Times New Roman" pitchFamily="18" charset="0"/>
                <a:cs typeface="Times New Roman" pitchFamily="18" charset="0"/>
              </a:rPr>
              <a:t> neti</a:t>
            </a:r>
            <a:r>
              <a:rPr lang="tk-TM" b="1" dirty="0" smtClean="0">
                <a:solidFill>
                  <a:srgbClr val="000066"/>
                </a:solidFill>
                <a:latin typeface="Times New Roman" pitchFamily="18" charset="0"/>
                <a:cs typeface="Times New Roman" pitchFamily="18" charset="0"/>
              </a:rPr>
              <a:t>j</a:t>
            </a:r>
            <a:r>
              <a:rPr lang="sq-AL" b="1" dirty="0" smtClean="0">
                <a:solidFill>
                  <a:srgbClr val="000066"/>
                </a:solidFill>
                <a:latin typeface="Times New Roman" pitchFamily="18" charset="0"/>
                <a:cs typeface="Times New Roman" pitchFamily="18" charset="0"/>
              </a:rPr>
              <a:t>eleri</a:t>
            </a:r>
            <a:r>
              <a:rPr lang="en-US" b="1" dirty="0" smtClean="0">
                <a:solidFill>
                  <a:srgbClr val="000066"/>
                </a:solidFill>
                <a:latin typeface="Times New Roman" pitchFamily="18" charset="0"/>
                <a:cs typeface="Times New Roman" pitchFamily="18" charset="0"/>
              </a:rPr>
              <a:t>n</a:t>
            </a:r>
            <a:r>
              <a:rPr lang="sq-AL" b="1" dirty="0" smtClean="0">
                <a:solidFill>
                  <a:srgbClr val="000066"/>
                </a:solidFill>
                <a:latin typeface="Times New Roman" pitchFamily="18" charset="0"/>
                <a:cs typeface="Times New Roman" pitchFamily="18" charset="0"/>
              </a:rPr>
              <a:t>i </a:t>
            </a:r>
            <a:r>
              <a:rPr lang="tk-TM" b="1" dirty="0" smtClean="0">
                <a:solidFill>
                  <a:srgbClr val="000066"/>
                </a:solidFill>
                <a:latin typeface="Times New Roman" pitchFamily="18" charset="0"/>
                <a:cs typeface="Times New Roman" pitchFamily="18" charset="0"/>
              </a:rPr>
              <a:t> </a:t>
            </a:r>
            <a:r>
              <a:rPr lang="sq-AL" b="1" dirty="0" smtClean="0">
                <a:solidFill>
                  <a:srgbClr val="000066"/>
                </a:solidFill>
                <a:latin typeface="Times New Roman" pitchFamily="18" charset="0"/>
                <a:cs typeface="Times New Roman" pitchFamily="18" charset="0"/>
              </a:rPr>
              <a:t>ulanmak</a:t>
            </a:r>
            <a:endParaRPr lang="ru-RU" b="1" dirty="0">
              <a:solidFill>
                <a:srgbClr val="000066"/>
              </a:solidFill>
              <a:latin typeface="Times New Roman" pitchFamily="18" charset="0"/>
              <a:cs typeface="Times New Roman" pitchFamily="18" charset="0"/>
            </a:endParaRPr>
          </a:p>
        </p:txBody>
      </p:sp>
      <p:sp>
        <p:nvSpPr>
          <p:cNvPr id="2" name="Овал 1"/>
          <p:cNvSpPr/>
          <p:nvPr/>
        </p:nvSpPr>
        <p:spPr>
          <a:xfrm>
            <a:off x="0" y="2514600"/>
            <a:ext cx="2438400" cy="2057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k-TM" sz="2000" b="1" dirty="0" smtClean="0">
                <a:solidFill>
                  <a:srgbClr val="002060"/>
                </a:solidFill>
                <a:latin typeface="Times New Roman" pitchFamily="18" charset="0"/>
                <a:cs typeface="Times New Roman" pitchFamily="18" charset="0"/>
              </a:rPr>
              <a:t>Raýatlaryň öz hukuklaryny</a:t>
            </a:r>
          </a:p>
          <a:p>
            <a:pPr algn="ctr"/>
            <a:r>
              <a:rPr lang="tk-TM" sz="2000" b="1" dirty="0">
                <a:solidFill>
                  <a:srgbClr val="002060"/>
                </a:solidFill>
                <a:latin typeface="Times New Roman" pitchFamily="18" charset="0"/>
                <a:cs typeface="Times New Roman" pitchFamily="18" charset="0"/>
              </a:rPr>
              <a:t>g</a:t>
            </a:r>
            <a:r>
              <a:rPr lang="tk-TM" sz="2000" b="1" dirty="0" smtClean="0">
                <a:solidFill>
                  <a:srgbClr val="002060"/>
                </a:solidFill>
                <a:latin typeface="Times New Roman" pitchFamily="18" charset="0"/>
                <a:cs typeface="Times New Roman" pitchFamily="18" charset="0"/>
              </a:rPr>
              <a:t>oramagyň</a:t>
            </a:r>
          </a:p>
          <a:p>
            <a:pPr algn="ctr"/>
            <a:r>
              <a:rPr lang="tk-TM" sz="2000" b="1" dirty="0" smtClean="0">
                <a:solidFill>
                  <a:srgbClr val="002060"/>
                </a:solidFill>
                <a:latin typeface="Times New Roman" pitchFamily="18" charset="0"/>
                <a:cs typeface="Times New Roman" pitchFamily="18" charset="0"/>
              </a:rPr>
              <a:t>usullary</a:t>
            </a:r>
            <a:r>
              <a:rPr lang="sq-AL" sz="2000" b="1" dirty="0">
                <a:solidFill>
                  <a:srgbClr val="000000"/>
                </a:solidFill>
                <a:latin typeface="Times New Roman" pitchFamily="18" charset="0"/>
                <a:ea typeface="Times New Roman"/>
                <a:cs typeface="Times New Roman" pitchFamily="18" charset="0"/>
              </a:rPr>
              <a:t> </a:t>
            </a:r>
            <a:endParaRPr lang="tk-TM" sz="2000" b="1" dirty="0">
              <a:solidFill>
                <a:srgbClr val="000000"/>
              </a:solidFill>
              <a:latin typeface="Times New Roman" pitchFamily="18" charset="0"/>
              <a:ea typeface="Times New Roman"/>
              <a:cs typeface="Times New Roman" pitchFamily="18" charset="0"/>
            </a:endParaRPr>
          </a:p>
          <a:p>
            <a:pPr algn="ctr"/>
            <a:r>
              <a:rPr lang="tk-TM" sz="2000" dirty="0" smtClean="0">
                <a:solidFill>
                  <a:srgbClr val="000000"/>
                </a:solidFill>
                <a:latin typeface="Times New Roman"/>
                <a:ea typeface="Times New Roman"/>
              </a:rPr>
              <a:t> </a:t>
            </a:r>
            <a:endParaRPr lang="ru-RU" sz="1200" dirty="0">
              <a:solidFill>
                <a:srgbClr val="002060"/>
              </a:solidFill>
            </a:endParaRPr>
          </a:p>
        </p:txBody>
      </p:sp>
      <p:sp>
        <p:nvSpPr>
          <p:cNvPr id="10" name="Rectangle 6"/>
          <p:cNvSpPr>
            <a:spLocks noChangeArrowheads="1"/>
          </p:cNvSpPr>
          <p:nvPr/>
        </p:nvSpPr>
        <p:spPr bwMode="auto">
          <a:xfrm>
            <a:off x="2522405" y="4869160"/>
            <a:ext cx="6553200" cy="533400"/>
          </a:xfrm>
          <a:prstGeom prst="rect">
            <a:avLst/>
          </a:prstGeom>
          <a:solidFill>
            <a:schemeClr val="accent1"/>
          </a:solidFill>
          <a:ln w="9525">
            <a:solidFill>
              <a:schemeClr val="tx1"/>
            </a:solidFill>
            <a:miter lim="800000"/>
            <a:headEnd/>
            <a:tailEnd/>
          </a:ln>
        </p:spPr>
        <p:txBody>
          <a:bodyPr wrap="none" anchor="ctr"/>
          <a:lstStyle/>
          <a:p>
            <a:pPr lvl="0" algn="ctr"/>
            <a:r>
              <a:rPr lang="en-US" sz="2000" b="1" dirty="0" err="1">
                <a:solidFill>
                  <a:srgbClr val="000066"/>
                </a:solidFill>
                <a:latin typeface="Times New Roman" pitchFamily="18" charset="0"/>
                <a:cs typeface="Times New Roman" pitchFamily="18" charset="0"/>
              </a:rPr>
              <a:t>borjy</a:t>
            </a:r>
            <a:r>
              <a:rPr lang="en-US" sz="2000" b="1" dirty="0">
                <a:solidFill>
                  <a:srgbClr val="000066"/>
                </a:solidFill>
                <a:latin typeface="Times New Roman" pitchFamily="18" charset="0"/>
                <a:cs typeface="Times New Roman" pitchFamily="18" charset="0"/>
              </a:rPr>
              <a:t> </a:t>
            </a:r>
            <a:r>
              <a:rPr lang="tk-TM" sz="2000" b="1" dirty="0">
                <a:solidFill>
                  <a:srgbClr val="000066"/>
                </a:solidFill>
                <a:latin typeface="Times New Roman" pitchFamily="18" charset="0"/>
                <a:cs typeface="Times New Roman" pitchFamily="18" charset="0"/>
              </a:rPr>
              <a:t> </a:t>
            </a:r>
            <a:r>
              <a:rPr lang="en-US" sz="2000" b="1" dirty="0" err="1">
                <a:solidFill>
                  <a:srgbClr val="000066"/>
                </a:solidFill>
                <a:latin typeface="Times New Roman" pitchFamily="18" charset="0"/>
                <a:cs typeface="Times New Roman" pitchFamily="18" charset="0"/>
              </a:rPr>
              <a:t>bolşy</a:t>
            </a:r>
            <a:r>
              <a:rPr lang="en-US" sz="2000" b="1" dirty="0">
                <a:solidFill>
                  <a:srgbClr val="000066"/>
                </a:solidFill>
                <a:latin typeface="Times New Roman" pitchFamily="18" charset="0"/>
                <a:cs typeface="Times New Roman" pitchFamily="18" charset="0"/>
              </a:rPr>
              <a:t> </a:t>
            </a:r>
            <a:r>
              <a:rPr lang="tk-TM" sz="2000" b="1" dirty="0">
                <a:solidFill>
                  <a:srgbClr val="000066"/>
                </a:solidFill>
                <a:latin typeface="Times New Roman" pitchFamily="18" charset="0"/>
                <a:cs typeface="Times New Roman" pitchFamily="18" charset="0"/>
              </a:rPr>
              <a:t> </a:t>
            </a:r>
            <a:r>
              <a:rPr lang="en-US" sz="2000" b="1" dirty="0" err="1">
                <a:solidFill>
                  <a:srgbClr val="000066"/>
                </a:solidFill>
                <a:latin typeface="Times New Roman" pitchFamily="18" charset="0"/>
                <a:cs typeface="Times New Roman" pitchFamily="18" charset="0"/>
              </a:rPr>
              <a:t>ýaly</a:t>
            </a:r>
            <a:r>
              <a:rPr lang="en-US" sz="2000" b="1" dirty="0">
                <a:solidFill>
                  <a:srgbClr val="000066"/>
                </a:solidFill>
                <a:latin typeface="Times New Roman" pitchFamily="18" charset="0"/>
                <a:cs typeface="Times New Roman" pitchFamily="18" charset="0"/>
              </a:rPr>
              <a:t> </a:t>
            </a:r>
            <a:r>
              <a:rPr lang="tk-TM" sz="2000" b="1" dirty="0">
                <a:solidFill>
                  <a:srgbClr val="000066"/>
                </a:solidFill>
                <a:latin typeface="Times New Roman" pitchFamily="18" charset="0"/>
                <a:cs typeface="Times New Roman" pitchFamily="18" charset="0"/>
              </a:rPr>
              <a:t> </a:t>
            </a:r>
            <a:r>
              <a:rPr lang="en-US" sz="2000" b="1" dirty="0" err="1">
                <a:solidFill>
                  <a:srgbClr val="000066"/>
                </a:solidFill>
                <a:latin typeface="Times New Roman" pitchFamily="18" charset="0"/>
                <a:cs typeface="Times New Roman" pitchFamily="18" charset="0"/>
              </a:rPr>
              <a:t>ýerine</a:t>
            </a:r>
            <a:r>
              <a:rPr lang="tk-TM" sz="2000" b="1" dirty="0">
                <a:solidFill>
                  <a:srgbClr val="000066"/>
                </a:solidFill>
                <a:latin typeface="Times New Roman" pitchFamily="18" charset="0"/>
                <a:cs typeface="Times New Roman" pitchFamily="18" charset="0"/>
              </a:rPr>
              <a:t> </a:t>
            </a:r>
            <a:r>
              <a:rPr lang="en-US" sz="2000" b="1" dirty="0">
                <a:solidFill>
                  <a:srgbClr val="000066"/>
                </a:solidFill>
                <a:latin typeface="Times New Roman" pitchFamily="18" charset="0"/>
                <a:cs typeface="Times New Roman" pitchFamily="18" charset="0"/>
              </a:rPr>
              <a:t> </a:t>
            </a:r>
            <a:r>
              <a:rPr lang="en-US" sz="2000" b="1" dirty="0" err="1">
                <a:solidFill>
                  <a:srgbClr val="000066"/>
                </a:solidFill>
                <a:latin typeface="Times New Roman" pitchFamily="18" charset="0"/>
                <a:cs typeface="Times New Roman" pitchFamily="18" charset="0"/>
              </a:rPr>
              <a:t>ýetirmäge</a:t>
            </a:r>
            <a:r>
              <a:rPr lang="en-US" sz="2000" b="1" dirty="0">
                <a:solidFill>
                  <a:srgbClr val="000066"/>
                </a:solidFill>
                <a:latin typeface="Times New Roman" pitchFamily="18" charset="0"/>
                <a:cs typeface="Times New Roman" pitchFamily="18" charset="0"/>
              </a:rPr>
              <a:t> </a:t>
            </a:r>
            <a:r>
              <a:rPr lang="tk-TM" sz="2000" b="1" dirty="0">
                <a:solidFill>
                  <a:srgbClr val="000066"/>
                </a:solidFill>
                <a:latin typeface="Times New Roman" pitchFamily="18" charset="0"/>
                <a:cs typeface="Times New Roman" pitchFamily="18" charset="0"/>
              </a:rPr>
              <a:t> </a:t>
            </a:r>
            <a:r>
              <a:rPr lang="en-US" sz="2000" b="1" dirty="0" err="1">
                <a:solidFill>
                  <a:srgbClr val="000066"/>
                </a:solidFill>
                <a:latin typeface="Times New Roman" pitchFamily="18" charset="0"/>
                <a:cs typeface="Times New Roman" pitchFamily="18" charset="0"/>
              </a:rPr>
              <a:t>mejbur</a:t>
            </a:r>
            <a:r>
              <a:rPr lang="en-US" sz="2000" b="1" dirty="0">
                <a:solidFill>
                  <a:srgbClr val="000066"/>
                </a:solidFill>
                <a:latin typeface="Times New Roman" pitchFamily="18" charset="0"/>
                <a:cs typeface="Times New Roman" pitchFamily="18" charset="0"/>
              </a:rPr>
              <a:t> </a:t>
            </a:r>
            <a:r>
              <a:rPr lang="tk-TM" sz="2000" b="1" dirty="0">
                <a:solidFill>
                  <a:srgbClr val="000066"/>
                </a:solidFill>
                <a:latin typeface="Times New Roman" pitchFamily="18" charset="0"/>
                <a:cs typeface="Times New Roman" pitchFamily="18" charset="0"/>
              </a:rPr>
              <a:t> </a:t>
            </a:r>
            <a:r>
              <a:rPr lang="en-US" sz="2000" b="1" dirty="0" err="1">
                <a:solidFill>
                  <a:srgbClr val="000066"/>
                </a:solidFill>
                <a:latin typeface="Times New Roman" pitchFamily="18" charset="0"/>
                <a:cs typeface="Times New Roman" pitchFamily="18" charset="0"/>
              </a:rPr>
              <a:t>etmek</a:t>
            </a:r>
            <a:r>
              <a:rPr lang="en-US" sz="2000" b="1" dirty="0">
                <a:solidFill>
                  <a:srgbClr val="000066"/>
                </a:solidFill>
                <a:latin typeface="Times New Roman" pitchFamily="18" charset="0"/>
                <a:cs typeface="Times New Roman" pitchFamily="18" charset="0"/>
              </a:rPr>
              <a:t> </a:t>
            </a:r>
            <a:r>
              <a:rPr lang="tk-TM" sz="2000" b="1" dirty="0">
                <a:solidFill>
                  <a:srgbClr val="000066"/>
                </a:solidFill>
                <a:latin typeface="Times New Roman" pitchFamily="18" charset="0"/>
                <a:cs typeface="Times New Roman" pitchFamily="18" charset="0"/>
              </a:rPr>
              <a:t> </a:t>
            </a:r>
            <a:r>
              <a:rPr lang="en-US" sz="2000" b="1" dirty="0" err="1">
                <a:solidFill>
                  <a:srgbClr val="000066"/>
                </a:solidFill>
                <a:latin typeface="Times New Roman" pitchFamily="18" charset="0"/>
                <a:cs typeface="Times New Roman" pitchFamily="18" charset="0"/>
              </a:rPr>
              <a:t>arkaly</a:t>
            </a:r>
            <a:endParaRPr lang="ru-RU" sz="2000" b="1" dirty="0">
              <a:solidFill>
                <a:srgbClr val="000066"/>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14290"/>
            <a:ext cx="8215370" cy="1428760"/>
          </a:xfrm>
        </p:spPr>
        <p:txBody>
          <a:bodyPr>
            <a:normAutofit fontScale="90000"/>
          </a:bodyPr>
          <a:lstStyle/>
          <a:p>
            <a:r>
              <a:rPr lang="ru-RU" dirty="0" smtClean="0"/>
              <a:t/>
            </a:r>
            <a:br>
              <a:rPr lang="ru-RU" dirty="0" smtClean="0"/>
            </a:br>
            <a:r>
              <a:rPr lang="ru-RU" dirty="0" smtClean="0"/>
              <a:t/>
            </a:r>
            <a:br>
              <a:rPr lang="ru-RU" dirty="0" smtClean="0"/>
            </a:br>
            <a:endParaRPr lang="ru-RU" sz="4000" dirty="0"/>
          </a:p>
        </p:txBody>
      </p:sp>
      <p:sp>
        <p:nvSpPr>
          <p:cNvPr id="3" name="Объект 2"/>
          <p:cNvSpPr>
            <a:spLocks noGrp="1"/>
          </p:cNvSpPr>
          <p:nvPr>
            <p:ph idx="1"/>
          </p:nvPr>
        </p:nvSpPr>
        <p:spPr>
          <a:xfrm>
            <a:off x="0" y="333199"/>
            <a:ext cx="8964334" cy="6524801"/>
          </a:xfrm>
        </p:spPr>
        <p:txBody>
          <a:bodyPr>
            <a:normAutofit fontScale="25000" lnSpcReduction="20000"/>
          </a:bodyPr>
          <a:lstStyle/>
          <a:p>
            <a:pPr marL="0" indent="0" algn="just">
              <a:lnSpc>
                <a:spcPct val="120000"/>
              </a:lnSpc>
              <a:spcBef>
                <a:spcPts val="0"/>
              </a:spcBef>
              <a:buNone/>
            </a:pPr>
            <a:r>
              <a:rPr lang="ru-RU" sz="2400" dirty="0">
                <a:solidFill>
                  <a:srgbClr val="000000"/>
                </a:solidFill>
                <a:latin typeface="Times New Roman"/>
                <a:ea typeface="Times New Roman"/>
              </a:rPr>
              <a:t> </a:t>
            </a:r>
            <a:r>
              <a:rPr lang="sq-AL" sz="5600" dirty="0">
                <a:solidFill>
                  <a:srgbClr val="000000"/>
                </a:solidFill>
                <a:latin typeface="Times New Roman"/>
                <a:ea typeface="Times New Roman"/>
              </a:rPr>
              <a:t>1</a:t>
            </a:r>
            <a:r>
              <a:rPr lang="sk-SK" sz="5600" dirty="0">
                <a:solidFill>
                  <a:srgbClr val="000000"/>
                </a:solidFill>
                <a:latin typeface="Times New Roman"/>
                <a:ea typeface="Times New Roman"/>
              </a:rPr>
              <a:t>. </a:t>
            </a:r>
            <a:r>
              <a:rPr lang="cs-CZ" sz="6600" dirty="0">
                <a:ea typeface="Calibri"/>
                <a:cs typeface="Times New Roman"/>
              </a:rPr>
              <a:t>1</a:t>
            </a:r>
            <a:r>
              <a:rPr lang="cs-CZ" sz="6600" dirty="0">
                <a:latin typeface="Times New Roman" pitchFamily="18" charset="0"/>
                <a:ea typeface="Calibri"/>
                <a:cs typeface="Times New Roman" pitchFamily="18" charset="0"/>
              </a:rPr>
              <a:t>. Türkmenistanyň Konstitusiýasy. </a:t>
            </a:r>
            <a:r>
              <a:rPr lang="ru-RU" sz="6600" dirty="0">
                <a:solidFill>
                  <a:srgbClr val="000000"/>
                </a:solidFill>
                <a:latin typeface="Times New Roman" pitchFamily="18" charset="0"/>
                <a:ea typeface="Times New Roman"/>
                <a:cs typeface="Times New Roman" pitchFamily="18" charset="0"/>
              </a:rPr>
              <a:t> </a:t>
            </a:r>
            <a:r>
              <a:rPr lang="cs-CZ" sz="6600" dirty="0">
                <a:solidFill>
                  <a:srgbClr val="000000"/>
                </a:solidFill>
                <a:latin typeface="Times New Roman" pitchFamily="18" charset="0"/>
                <a:ea typeface="Times New Roman"/>
                <a:cs typeface="Times New Roman" pitchFamily="18" charset="0"/>
              </a:rPr>
              <a:t>- ˝Türkmenistan˝ gazeti</a:t>
            </a:r>
            <a:r>
              <a:rPr lang="sq-AL" sz="6600" dirty="0">
                <a:solidFill>
                  <a:srgbClr val="000000"/>
                </a:solidFill>
                <a:latin typeface="Times New Roman" pitchFamily="18" charset="0"/>
                <a:ea typeface="Times New Roman"/>
                <a:cs typeface="Times New Roman" pitchFamily="18" charset="0"/>
              </a:rPr>
              <a:t>,</a:t>
            </a:r>
            <a:r>
              <a:rPr lang="cs-CZ" sz="6600" dirty="0">
                <a:solidFill>
                  <a:srgbClr val="000000"/>
                </a:solidFill>
                <a:latin typeface="Times New Roman" pitchFamily="18" charset="0"/>
                <a:ea typeface="Times New Roman"/>
                <a:cs typeface="Times New Roman" pitchFamily="18" charset="0"/>
              </a:rPr>
              <a:t> </a:t>
            </a:r>
            <a:r>
              <a:rPr lang="ru-RU" sz="6600" dirty="0">
                <a:solidFill>
                  <a:srgbClr val="000000"/>
                </a:solidFill>
                <a:latin typeface="Times New Roman" pitchFamily="18" charset="0"/>
                <a:ea typeface="Times New Roman"/>
                <a:cs typeface="Times New Roman" pitchFamily="18" charset="0"/>
              </a:rPr>
              <a:t>15.09.16 ý</a:t>
            </a:r>
            <a:r>
              <a:rPr lang="ru-RU" sz="6600" dirty="0" smtClean="0">
                <a:solidFill>
                  <a:srgbClr val="000000"/>
                </a:solidFill>
                <a:latin typeface="Times New Roman" pitchFamily="18" charset="0"/>
                <a:ea typeface="Times New Roman"/>
                <a:cs typeface="Times New Roman" pitchFamily="18" charset="0"/>
              </a:rPr>
              <a:t>.</a:t>
            </a:r>
            <a:r>
              <a:rPr lang="en-US" sz="6600" dirty="0" smtClean="0">
                <a:solidFill>
                  <a:srgbClr val="000000"/>
                </a:solidFill>
                <a:latin typeface="Times New Roman" pitchFamily="18" charset="0"/>
                <a:ea typeface="Times New Roman"/>
                <a:cs typeface="Times New Roman" pitchFamily="18" charset="0"/>
              </a:rPr>
              <a:t>,</a:t>
            </a:r>
            <a:r>
              <a:rPr lang="en-US" sz="6400" dirty="0" smtClean="0">
                <a:solidFill>
                  <a:srgbClr val="000000"/>
                </a:solidFill>
                <a:latin typeface="Times New Roman"/>
                <a:ea typeface="Times New Roman"/>
              </a:rPr>
              <a:t> </a:t>
            </a:r>
            <a:r>
              <a:rPr lang="sq-AL" sz="6400" dirty="0">
                <a:solidFill>
                  <a:srgbClr val="000000"/>
                </a:solidFill>
                <a:latin typeface="Times New Roman"/>
                <a:ea typeface="Times New Roman"/>
              </a:rPr>
              <a:t>m. m.</a:t>
            </a:r>
            <a:r>
              <a:rPr lang="ru-RU" sz="6400" dirty="0">
                <a:solidFill>
                  <a:srgbClr val="000000"/>
                </a:solidFill>
                <a:latin typeface="Times New Roman"/>
                <a:ea typeface="Times New Roman"/>
              </a:rPr>
              <a:t> </a:t>
            </a:r>
            <a:r>
              <a:rPr lang="ru-RU" sz="6400" dirty="0" smtClean="0">
                <a:solidFill>
                  <a:srgbClr val="000000"/>
                </a:solidFill>
                <a:latin typeface="Times New Roman"/>
                <a:ea typeface="Times New Roman"/>
              </a:rPr>
              <a:t>31,</a:t>
            </a:r>
            <a:r>
              <a:rPr lang="en-US" sz="6400" dirty="0" smtClean="0">
                <a:solidFill>
                  <a:srgbClr val="000000"/>
                </a:solidFill>
                <a:latin typeface="Times New Roman"/>
                <a:ea typeface="Times New Roman"/>
              </a:rPr>
              <a:t>37,</a:t>
            </a:r>
            <a:r>
              <a:rPr lang="ru-RU" sz="6400" dirty="0" smtClean="0">
                <a:solidFill>
                  <a:srgbClr val="000000"/>
                </a:solidFill>
                <a:latin typeface="Times New Roman"/>
                <a:ea typeface="Times New Roman"/>
              </a:rPr>
              <a:t>47-48</a:t>
            </a:r>
            <a:r>
              <a:rPr lang="ru-RU" sz="6400" dirty="0">
                <a:solidFill>
                  <a:srgbClr val="000000"/>
                </a:solidFill>
                <a:latin typeface="Times New Roman"/>
                <a:ea typeface="Times New Roman"/>
              </a:rPr>
              <a:t>, </a:t>
            </a:r>
            <a:r>
              <a:rPr lang="ru-RU" sz="6400" dirty="0" smtClean="0">
                <a:solidFill>
                  <a:srgbClr val="000000"/>
                </a:solidFill>
                <a:latin typeface="Times New Roman"/>
                <a:ea typeface="Times New Roman"/>
              </a:rPr>
              <a:t>51, </a:t>
            </a:r>
            <a:endParaRPr lang="en-US" sz="6400" dirty="0" smtClean="0">
              <a:solidFill>
                <a:srgbClr val="000000"/>
              </a:solidFill>
              <a:latin typeface="Times New Roman"/>
              <a:ea typeface="Times New Roman"/>
            </a:endParaRPr>
          </a:p>
          <a:p>
            <a:pPr marL="0" indent="0" algn="just">
              <a:lnSpc>
                <a:spcPct val="120000"/>
              </a:lnSpc>
              <a:spcBef>
                <a:spcPts val="0"/>
              </a:spcBef>
              <a:buNone/>
            </a:pPr>
            <a:r>
              <a:rPr lang="ru-RU" sz="6400" dirty="0" smtClean="0">
                <a:solidFill>
                  <a:srgbClr val="000000"/>
                </a:solidFill>
                <a:latin typeface="Times New Roman"/>
                <a:ea typeface="Times New Roman"/>
              </a:rPr>
              <a:t>59-61,63</a:t>
            </a:r>
            <a:r>
              <a:rPr lang="en-US" sz="6400" dirty="0" smtClean="0">
                <a:solidFill>
                  <a:srgbClr val="000000"/>
                </a:solidFill>
                <a:latin typeface="Times New Roman"/>
                <a:ea typeface="Times New Roman"/>
              </a:rPr>
              <a:t>.</a:t>
            </a:r>
            <a:endParaRPr lang="ru-RU" sz="6400" dirty="0">
              <a:solidFill>
                <a:srgbClr val="000000"/>
              </a:solidFill>
              <a:latin typeface="Times New Roman"/>
              <a:ea typeface="Times New Roman"/>
            </a:endParaRPr>
          </a:p>
          <a:p>
            <a:pPr marL="0" indent="0">
              <a:lnSpc>
                <a:spcPct val="120000"/>
              </a:lnSpc>
              <a:spcBef>
                <a:spcPts val="0"/>
              </a:spcBef>
              <a:buNone/>
            </a:pPr>
            <a:r>
              <a:rPr lang="sq-AL" sz="6400" dirty="0">
                <a:solidFill>
                  <a:srgbClr val="000000"/>
                </a:solidFill>
                <a:latin typeface="Times New Roman"/>
                <a:ea typeface="Times New Roman"/>
              </a:rPr>
              <a:t> 2.  </a:t>
            </a:r>
            <a:r>
              <a:rPr lang="ru-RU" sz="6400" dirty="0" err="1">
                <a:solidFill>
                  <a:srgbClr val="000000"/>
                </a:solidFill>
                <a:latin typeface="Times New Roman"/>
                <a:ea typeface="Times New Roman"/>
              </a:rPr>
              <a:t>Gurbanguly</a:t>
            </a:r>
            <a:r>
              <a:rPr lang="ru-RU" sz="6400" dirty="0">
                <a:solidFill>
                  <a:srgbClr val="000000"/>
                </a:solidFill>
                <a:latin typeface="Times New Roman"/>
                <a:ea typeface="Times New Roman"/>
              </a:rPr>
              <a:t> </a:t>
            </a:r>
            <a:r>
              <a:rPr lang="ru-RU" sz="6400" dirty="0" err="1">
                <a:solidFill>
                  <a:srgbClr val="000000"/>
                </a:solidFill>
                <a:latin typeface="Times New Roman"/>
                <a:ea typeface="Times New Roman"/>
              </a:rPr>
              <a:t>Berdimuhamedow</a:t>
            </a:r>
            <a:r>
              <a:rPr lang="sq-AL" sz="6400" dirty="0">
                <a:solidFill>
                  <a:srgbClr val="000000"/>
                </a:solidFill>
                <a:latin typeface="Times New Roman"/>
                <a:ea typeface="Times New Roman"/>
                <a:cs typeface="Times New Roman"/>
              </a:rPr>
              <a:t>.  Türkmenistanyň durmuş-ykdysady ösüşiniň döwlet </a:t>
            </a:r>
            <a:r>
              <a:rPr lang="sq-AL" sz="6400" dirty="0" smtClean="0">
                <a:solidFill>
                  <a:srgbClr val="000000"/>
                </a:solidFill>
                <a:latin typeface="Times New Roman"/>
                <a:ea typeface="Times New Roman"/>
                <a:cs typeface="Times New Roman"/>
              </a:rPr>
              <a:t>kadalaşdyrylyşy</a:t>
            </a:r>
            <a:r>
              <a:rPr lang="sq-AL" sz="6400" dirty="0">
                <a:solidFill>
                  <a:srgbClr val="000000"/>
                </a:solidFill>
                <a:latin typeface="Times New Roman"/>
                <a:ea typeface="Times New Roman"/>
                <a:cs typeface="Times New Roman"/>
              </a:rPr>
              <a:t>. </a:t>
            </a:r>
            <a:r>
              <a:rPr lang="ru-RU" sz="6400" dirty="0" err="1">
                <a:solidFill>
                  <a:srgbClr val="000000"/>
                </a:solidFill>
                <a:latin typeface="Times New Roman"/>
                <a:ea typeface="Times New Roman"/>
              </a:rPr>
              <a:t>Ýokary</a:t>
            </a:r>
            <a:r>
              <a:rPr lang="ru-RU" sz="6400" dirty="0">
                <a:solidFill>
                  <a:srgbClr val="000000"/>
                </a:solidFill>
                <a:latin typeface="Times New Roman"/>
                <a:ea typeface="Times New Roman"/>
              </a:rPr>
              <a:t> </a:t>
            </a:r>
            <a:r>
              <a:rPr lang="sq-AL" sz="6400" dirty="0">
                <a:solidFill>
                  <a:srgbClr val="000000"/>
                </a:solidFill>
                <a:latin typeface="Times New Roman"/>
                <a:ea typeface="Times New Roman"/>
                <a:cs typeface="Times New Roman"/>
              </a:rPr>
              <a:t>okuw</a:t>
            </a:r>
            <a:r>
              <a:rPr lang="ru-RU" sz="6400" dirty="0">
                <a:solidFill>
                  <a:srgbClr val="000000"/>
                </a:solidFill>
                <a:latin typeface="Times New Roman"/>
                <a:ea typeface="Times New Roman"/>
              </a:rPr>
              <a:t> </a:t>
            </a:r>
            <a:r>
              <a:rPr lang="ru-RU" sz="6400" dirty="0" err="1">
                <a:solidFill>
                  <a:srgbClr val="000000"/>
                </a:solidFill>
                <a:latin typeface="Times New Roman"/>
                <a:ea typeface="Times New Roman"/>
              </a:rPr>
              <a:t>mekdepleriniň</a:t>
            </a:r>
            <a:r>
              <a:rPr lang="ru-RU" sz="6400" dirty="0">
                <a:solidFill>
                  <a:srgbClr val="000000"/>
                </a:solidFill>
                <a:latin typeface="Times New Roman"/>
                <a:ea typeface="Times New Roman"/>
              </a:rPr>
              <a:t> </a:t>
            </a:r>
            <a:r>
              <a:rPr lang="ru-RU" sz="6400" dirty="0" err="1">
                <a:solidFill>
                  <a:srgbClr val="000000"/>
                </a:solidFill>
                <a:latin typeface="Times New Roman"/>
                <a:ea typeface="Times New Roman"/>
              </a:rPr>
              <a:t>talyplary</a:t>
            </a:r>
            <a:r>
              <a:rPr lang="ru-RU" sz="6400" dirty="0">
                <a:solidFill>
                  <a:srgbClr val="000000"/>
                </a:solidFill>
                <a:latin typeface="Times New Roman"/>
                <a:ea typeface="Times New Roman"/>
              </a:rPr>
              <a:t> </a:t>
            </a:r>
            <a:r>
              <a:rPr lang="sq-AL" sz="6400" dirty="0">
                <a:solidFill>
                  <a:srgbClr val="000000"/>
                </a:solidFill>
                <a:latin typeface="Times New Roman"/>
                <a:ea typeface="Times New Roman"/>
              </a:rPr>
              <a:t>üçin </a:t>
            </a:r>
            <a:r>
              <a:rPr lang="sq-AL" sz="6400" dirty="0">
                <a:solidFill>
                  <a:srgbClr val="000000"/>
                </a:solidFill>
                <a:latin typeface="Times New Roman"/>
                <a:ea typeface="Times New Roman"/>
                <a:cs typeface="Times New Roman"/>
              </a:rPr>
              <a:t>okuw gollanmasy. 1  tom А.-2010 ý</a:t>
            </a:r>
            <a:r>
              <a:rPr lang="sq-AL" sz="6400" i="1" dirty="0">
                <a:solidFill>
                  <a:srgbClr val="000000"/>
                </a:solidFill>
                <a:latin typeface="Times New Roman"/>
                <a:ea typeface="Times New Roman"/>
                <a:cs typeface="Times New Roman"/>
              </a:rPr>
              <a:t>., </a:t>
            </a:r>
            <a:r>
              <a:rPr lang="ru-RU" sz="6400" i="1" dirty="0" smtClean="0">
                <a:solidFill>
                  <a:srgbClr val="000000"/>
                </a:solidFill>
                <a:latin typeface="Times New Roman"/>
                <a:ea typeface="Times New Roman"/>
                <a:cs typeface="Times New Roman"/>
              </a:rPr>
              <a:t>s</a:t>
            </a:r>
            <a:r>
              <a:rPr lang="ru-RU" sz="6400" i="1" dirty="0">
                <a:solidFill>
                  <a:srgbClr val="000000"/>
                </a:solidFill>
                <a:latin typeface="Times New Roman"/>
                <a:ea typeface="Times New Roman"/>
                <a:cs typeface="Times New Roman"/>
              </a:rPr>
              <a:t>.</a:t>
            </a:r>
            <a:r>
              <a:rPr lang="ru-RU" sz="6400" dirty="0">
                <a:solidFill>
                  <a:srgbClr val="000000"/>
                </a:solidFill>
                <a:latin typeface="Times New Roman"/>
                <a:ea typeface="Times New Roman"/>
                <a:cs typeface="Times New Roman"/>
              </a:rPr>
              <a:t>  </a:t>
            </a:r>
            <a:r>
              <a:rPr lang="sq-AL" sz="6400" dirty="0">
                <a:solidFill>
                  <a:srgbClr val="000000"/>
                </a:solidFill>
                <a:latin typeface="Times New Roman"/>
                <a:ea typeface="Times New Roman"/>
                <a:cs typeface="Times New Roman"/>
              </a:rPr>
              <a:t>21-39 ; </a:t>
            </a:r>
            <a:r>
              <a:rPr lang="ru-RU" sz="6400" dirty="0">
                <a:solidFill>
                  <a:srgbClr val="000000"/>
                </a:solidFill>
                <a:latin typeface="Times New Roman"/>
                <a:ea typeface="Times New Roman"/>
                <a:cs typeface="Times New Roman"/>
              </a:rPr>
              <a:t>101-123;</a:t>
            </a:r>
            <a:r>
              <a:rPr lang="sq-AL" sz="6400" dirty="0">
                <a:solidFill>
                  <a:srgbClr val="000000"/>
                </a:solidFill>
                <a:latin typeface="Times New Roman"/>
                <a:ea typeface="Times New Roman"/>
                <a:cs typeface="Times New Roman"/>
              </a:rPr>
              <a:t>  </a:t>
            </a:r>
            <a:endParaRPr lang="en-US" sz="6400" dirty="0" smtClean="0">
              <a:solidFill>
                <a:srgbClr val="000000"/>
              </a:solidFill>
              <a:latin typeface="Times New Roman"/>
              <a:ea typeface="Times New Roman"/>
              <a:cs typeface="Times New Roman"/>
            </a:endParaRPr>
          </a:p>
          <a:p>
            <a:pPr marL="0" indent="0">
              <a:lnSpc>
                <a:spcPct val="120000"/>
              </a:lnSpc>
              <a:spcBef>
                <a:spcPts val="0"/>
              </a:spcBef>
              <a:buNone/>
            </a:pPr>
            <a:r>
              <a:rPr lang="ru-RU" sz="6400" dirty="0" smtClean="0">
                <a:solidFill>
                  <a:srgbClr val="000000"/>
                </a:solidFill>
                <a:latin typeface="Times New Roman"/>
                <a:ea typeface="Times New Roman"/>
                <a:cs typeface="Times New Roman"/>
              </a:rPr>
              <a:t>220-237</a:t>
            </a:r>
            <a:r>
              <a:rPr lang="ru-RU" sz="6400" dirty="0">
                <a:solidFill>
                  <a:srgbClr val="000000"/>
                </a:solidFill>
                <a:latin typeface="Times New Roman"/>
                <a:ea typeface="Times New Roman"/>
                <a:cs typeface="Times New Roman"/>
              </a:rPr>
              <a:t>;</a:t>
            </a:r>
            <a:r>
              <a:rPr lang="sq-AL" sz="6400" dirty="0">
                <a:solidFill>
                  <a:srgbClr val="000000"/>
                </a:solidFill>
                <a:latin typeface="Times New Roman"/>
                <a:ea typeface="Times New Roman"/>
                <a:cs typeface="Times New Roman"/>
              </a:rPr>
              <a:t>  256</a:t>
            </a:r>
            <a:r>
              <a:rPr lang="ru-RU" sz="6400" dirty="0">
                <a:solidFill>
                  <a:srgbClr val="000000"/>
                </a:solidFill>
                <a:latin typeface="Times New Roman"/>
                <a:ea typeface="Times New Roman"/>
                <a:cs typeface="Times New Roman"/>
              </a:rPr>
              <a:t>-</a:t>
            </a:r>
            <a:r>
              <a:rPr lang="sq-AL" sz="6400" dirty="0">
                <a:solidFill>
                  <a:srgbClr val="000000"/>
                </a:solidFill>
                <a:latin typeface="Times New Roman"/>
                <a:ea typeface="Times New Roman"/>
                <a:cs typeface="Times New Roman"/>
              </a:rPr>
              <a:t>258.</a:t>
            </a:r>
            <a:r>
              <a:rPr lang="sq-AL" sz="6400" b="1" dirty="0">
                <a:solidFill>
                  <a:srgbClr val="000000"/>
                </a:solidFill>
                <a:latin typeface="Times New Roman"/>
                <a:ea typeface="Times New Roman"/>
                <a:cs typeface="Times New Roman"/>
              </a:rPr>
              <a:t>  </a:t>
            </a:r>
            <a:endParaRPr lang="ru-RU" sz="6400" dirty="0">
              <a:solidFill>
                <a:srgbClr val="000000"/>
              </a:solidFill>
              <a:latin typeface="Times New Roman"/>
              <a:ea typeface="Times New Roman"/>
            </a:endParaRPr>
          </a:p>
          <a:p>
            <a:pPr marL="0" indent="0">
              <a:lnSpc>
                <a:spcPct val="120000"/>
              </a:lnSpc>
              <a:spcBef>
                <a:spcPts val="0"/>
              </a:spcBef>
              <a:buNone/>
            </a:pPr>
            <a:r>
              <a:rPr lang="sq-AL" sz="6400" b="1" dirty="0">
                <a:solidFill>
                  <a:srgbClr val="000000"/>
                </a:solidFill>
                <a:latin typeface="Times New Roman"/>
                <a:ea typeface="Times New Roman"/>
              </a:rPr>
              <a:t> </a:t>
            </a:r>
            <a:r>
              <a:rPr lang="sq-AL" sz="6400" dirty="0">
                <a:solidFill>
                  <a:srgbClr val="000000"/>
                </a:solidFill>
                <a:latin typeface="Times New Roman"/>
                <a:ea typeface="Times New Roman"/>
              </a:rPr>
              <a:t>3</a:t>
            </a:r>
            <a:r>
              <a:rPr lang="cs-CZ" sz="6400" dirty="0">
                <a:solidFill>
                  <a:srgbClr val="000000"/>
                </a:solidFill>
                <a:latin typeface="Times New Roman"/>
                <a:ea typeface="Times New Roman"/>
              </a:rPr>
              <a:t>. </a:t>
            </a:r>
            <a:r>
              <a:rPr lang="ro-RO" sz="6400" dirty="0">
                <a:solidFill>
                  <a:srgbClr val="000000"/>
                </a:solidFill>
                <a:latin typeface="Times New Roman"/>
                <a:ea typeface="Times New Roman"/>
              </a:rPr>
              <a:t>Türkmenistanyň kanunçylygynyň </a:t>
            </a:r>
            <a:r>
              <a:rPr lang="ro-RO" sz="6400" dirty="0" smtClean="0">
                <a:solidFill>
                  <a:srgbClr val="000000"/>
                </a:solidFill>
                <a:latin typeface="Times New Roman"/>
                <a:ea typeface="Times New Roman"/>
              </a:rPr>
              <a:t>esaslary</a:t>
            </a:r>
            <a:r>
              <a:rPr lang="ru-RU" sz="6400" dirty="0" smtClean="0">
                <a:solidFill>
                  <a:srgbClr val="000000"/>
                </a:solidFill>
                <a:latin typeface="Times New Roman"/>
                <a:ea typeface="Times New Roman"/>
              </a:rPr>
              <a:t>.</a:t>
            </a:r>
            <a:r>
              <a:rPr lang="hr-HR" sz="6400" dirty="0" smtClean="0">
                <a:solidFill>
                  <a:srgbClr val="000000"/>
                </a:solidFill>
                <a:latin typeface="Times New Roman"/>
                <a:ea typeface="Times New Roman"/>
              </a:rPr>
              <a:t>Ý</a:t>
            </a:r>
            <a:r>
              <a:rPr lang="ro-RO" sz="6400" dirty="0">
                <a:solidFill>
                  <a:srgbClr val="000000"/>
                </a:solidFill>
                <a:latin typeface="Times New Roman"/>
                <a:ea typeface="Times New Roman"/>
              </a:rPr>
              <a:t>okary okuw mekdepleri  üçin  okuw </a:t>
            </a:r>
            <a:r>
              <a:rPr lang="ro-RO" sz="6400" dirty="0" smtClean="0">
                <a:solidFill>
                  <a:srgbClr val="000000"/>
                </a:solidFill>
                <a:latin typeface="Times New Roman"/>
                <a:ea typeface="Times New Roman"/>
              </a:rPr>
              <a:t>kitaby</a:t>
            </a:r>
            <a:r>
              <a:rPr lang="cs-CZ" sz="6400" dirty="0" smtClean="0">
                <a:solidFill>
                  <a:srgbClr val="000000"/>
                </a:solidFill>
                <a:latin typeface="Times New Roman"/>
                <a:ea typeface="Times New Roman"/>
              </a:rPr>
              <a:t>. </a:t>
            </a:r>
            <a:r>
              <a:rPr lang="sq-AL" sz="6400" dirty="0">
                <a:solidFill>
                  <a:srgbClr val="000000"/>
                </a:solidFill>
                <a:latin typeface="Times New Roman"/>
                <a:ea typeface="Times New Roman"/>
              </a:rPr>
              <a:t>A</a:t>
            </a:r>
            <a:r>
              <a:rPr lang="ru-RU" sz="6400" dirty="0" smtClean="0">
                <a:solidFill>
                  <a:srgbClr val="000000"/>
                </a:solidFill>
                <a:latin typeface="Times New Roman"/>
                <a:ea typeface="Times New Roman"/>
              </a:rPr>
              <a:t>.,</a:t>
            </a:r>
            <a:r>
              <a:rPr lang="sq-AL" sz="6400" dirty="0" smtClean="0">
                <a:solidFill>
                  <a:srgbClr val="000000"/>
                </a:solidFill>
                <a:latin typeface="Times New Roman"/>
                <a:ea typeface="Times New Roman"/>
              </a:rPr>
              <a:t>2010 </a:t>
            </a:r>
            <a:r>
              <a:rPr lang="cs-CZ" sz="6400" dirty="0">
                <a:solidFill>
                  <a:srgbClr val="000000"/>
                </a:solidFill>
                <a:latin typeface="Times New Roman"/>
                <a:ea typeface="Times New Roman"/>
              </a:rPr>
              <a:t>ý.</a:t>
            </a:r>
            <a:r>
              <a:rPr lang="ru-RU" sz="6400" dirty="0" smtClean="0">
                <a:solidFill>
                  <a:srgbClr val="000000"/>
                </a:solidFill>
                <a:latin typeface="Times New Roman"/>
                <a:ea typeface="Times New Roman"/>
              </a:rPr>
              <a:t>,s.147-202</a:t>
            </a:r>
            <a:r>
              <a:rPr lang="ru-RU" sz="6400" dirty="0">
                <a:solidFill>
                  <a:srgbClr val="000000"/>
                </a:solidFill>
                <a:latin typeface="Times New Roman"/>
                <a:ea typeface="Times New Roman"/>
              </a:rPr>
              <a:t>.</a:t>
            </a:r>
          </a:p>
          <a:p>
            <a:pPr marL="0" indent="0">
              <a:lnSpc>
                <a:spcPct val="120000"/>
              </a:lnSpc>
              <a:spcBef>
                <a:spcPts val="0"/>
              </a:spcBef>
              <a:buNone/>
            </a:pPr>
            <a:r>
              <a:rPr lang="ru-RU" sz="6400" dirty="0">
                <a:solidFill>
                  <a:srgbClr val="000000"/>
                </a:solidFill>
                <a:latin typeface="Times New Roman"/>
                <a:ea typeface="Times New Roman"/>
              </a:rPr>
              <a:t>4</a:t>
            </a:r>
            <a:r>
              <a:rPr lang="sq-AL" sz="6400" dirty="0">
                <a:solidFill>
                  <a:srgbClr val="000000"/>
                </a:solidFill>
                <a:latin typeface="Times New Roman"/>
                <a:ea typeface="Times New Roman"/>
              </a:rPr>
              <a:t>.</a:t>
            </a:r>
            <a:r>
              <a:rPr lang="ru-RU" sz="6400" dirty="0">
                <a:solidFill>
                  <a:srgbClr val="000000"/>
                </a:solidFill>
                <a:latin typeface="Times New Roman"/>
                <a:ea typeface="Times New Roman"/>
              </a:rPr>
              <a:t>Марченко М.Н., Дерябина Е.М. Правоведение.М.-2008 г., с.208-262.</a:t>
            </a:r>
          </a:p>
          <a:p>
            <a:pPr marL="0" indent="0" algn="just">
              <a:lnSpc>
                <a:spcPct val="120000"/>
              </a:lnSpc>
              <a:spcBef>
                <a:spcPts val="0"/>
              </a:spcBef>
              <a:buNone/>
            </a:pPr>
            <a:r>
              <a:rPr lang="ru-RU" sz="6400" dirty="0">
                <a:solidFill>
                  <a:srgbClr val="000000"/>
                </a:solidFill>
                <a:latin typeface="Times New Roman"/>
                <a:ea typeface="Times New Roman"/>
              </a:rPr>
              <a:t>5.  </a:t>
            </a:r>
            <a:r>
              <a:rPr lang="ru-RU" sz="6400" dirty="0" err="1">
                <a:solidFill>
                  <a:srgbClr val="000000"/>
                </a:solidFill>
                <a:latin typeface="Times New Roman"/>
                <a:ea typeface="Times New Roman"/>
              </a:rPr>
              <a:t>Türkmenistanyň</a:t>
            </a:r>
            <a:r>
              <a:rPr lang="ru-RU" sz="6400" dirty="0">
                <a:solidFill>
                  <a:srgbClr val="000000"/>
                </a:solidFill>
                <a:latin typeface="Times New Roman"/>
                <a:ea typeface="Times New Roman"/>
              </a:rPr>
              <a:t> </a:t>
            </a:r>
            <a:r>
              <a:rPr lang="ru-RU" sz="6400" dirty="0" err="1">
                <a:solidFill>
                  <a:srgbClr val="000000"/>
                </a:solidFill>
                <a:latin typeface="Times New Roman"/>
                <a:ea typeface="Times New Roman"/>
              </a:rPr>
              <a:t>raýat</a:t>
            </a:r>
            <a:r>
              <a:rPr lang="ru-RU" sz="6400" dirty="0">
                <a:solidFill>
                  <a:srgbClr val="000000"/>
                </a:solidFill>
                <a:latin typeface="Times New Roman"/>
                <a:ea typeface="Times New Roman"/>
              </a:rPr>
              <a:t> </a:t>
            </a:r>
            <a:r>
              <a:rPr lang="ru-RU" sz="6400" dirty="0" err="1">
                <a:solidFill>
                  <a:srgbClr val="000000"/>
                </a:solidFill>
                <a:latin typeface="Times New Roman"/>
                <a:ea typeface="Times New Roman"/>
              </a:rPr>
              <a:t>kodesi</a:t>
            </a:r>
            <a:r>
              <a:rPr lang="ru-RU" sz="6400" dirty="0">
                <a:solidFill>
                  <a:srgbClr val="000000"/>
                </a:solidFill>
                <a:latin typeface="Times New Roman"/>
                <a:ea typeface="Times New Roman"/>
              </a:rPr>
              <a:t>. А.,1999 </a:t>
            </a:r>
            <a:r>
              <a:rPr lang="cs-CZ" sz="6400" dirty="0">
                <a:solidFill>
                  <a:srgbClr val="000000"/>
                </a:solidFill>
                <a:latin typeface="Times New Roman"/>
                <a:ea typeface="Times New Roman"/>
              </a:rPr>
              <a:t>ý.</a:t>
            </a:r>
            <a:r>
              <a:rPr lang="ru-RU" sz="6400" dirty="0">
                <a:solidFill>
                  <a:srgbClr val="000000"/>
                </a:solidFill>
                <a:latin typeface="Times New Roman"/>
                <a:ea typeface="Times New Roman"/>
              </a:rPr>
              <a:t>,</a:t>
            </a:r>
            <a:r>
              <a:rPr lang="sq-AL" sz="6400" dirty="0">
                <a:solidFill>
                  <a:srgbClr val="000000"/>
                </a:solidFill>
                <a:latin typeface="Times New Roman"/>
                <a:ea typeface="Times New Roman"/>
              </a:rPr>
              <a:t> m. m. </a:t>
            </a:r>
            <a:r>
              <a:rPr lang="ru-RU" sz="6400" dirty="0">
                <a:solidFill>
                  <a:srgbClr val="000000"/>
                </a:solidFill>
                <a:latin typeface="Times New Roman"/>
                <a:ea typeface="Times New Roman"/>
              </a:rPr>
              <a:t>1</a:t>
            </a:r>
            <a:r>
              <a:rPr lang="sk-SK" sz="6400" dirty="0">
                <a:solidFill>
                  <a:srgbClr val="000000"/>
                </a:solidFill>
                <a:latin typeface="Times New Roman"/>
                <a:ea typeface="Times New Roman"/>
              </a:rPr>
              <a:t>-</a:t>
            </a:r>
            <a:r>
              <a:rPr lang="ru-RU" sz="6400" dirty="0">
                <a:solidFill>
                  <a:srgbClr val="000000"/>
                </a:solidFill>
                <a:latin typeface="Times New Roman"/>
                <a:ea typeface="Times New Roman"/>
              </a:rPr>
              <a:t>165</a:t>
            </a:r>
            <a:r>
              <a:rPr lang="sk-SK" sz="6400" dirty="0">
                <a:solidFill>
                  <a:srgbClr val="000000"/>
                </a:solidFill>
                <a:latin typeface="Times New Roman"/>
                <a:ea typeface="Times New Roman"/>
              </a:rPr>
              <a:t>.</a:t>
            </a:r>
            <a:endParaRPr lang="ru-RU" sz="6400" dirty="0">
              <a:solidFill>
                <a:srgbClr val="000000"/>
              </a:solidFill>
              <a:latin typeface="Times New Roman"/>
              <a:ea typeface="Times New Roman"/>
            </a:endParaRPr>
          </a:p>
          <a:p>
            <a:pPr marL="0" indent="0" algn="just">
              <a:lnSpc>
                <a:spcPct val="120000"/>
              </a:lnSpc>
              <a:spcBef>
                <a:spcPts val="0"/>
              </a:spcBef>
              <a:buNone/>
            </a:pPr>
            <a:r>
              <a:rPr lang="ru-RU" sz="6400" dirty="0">
                <a:solidFill>
                  <a:srgbClr val="000000"/>
                </a:solidFill>
                <a:latin typeface="Times New Roman"/>
                <a:ea typeface="Times New Roman"/>
              </a:rPr>
              <a:t>6 </a:t>
            </a:r>
            <a:r>
              <a:rPr lang="sq-AL" sz="6400" dirty="0">
                <a:solidFill>
                  <a:srgbClr val="000000"/>
                </a:solidFill>
                <a:latin typeface="Times New Roman"/>
                <a:ea typeface="Times New Roman"/>
              </a:rPr>
              <a:t>.</a:t>
            </a:r>
            <a:r>
              <a:rPr lang="cs-CZ" sz="6400" dirty="0">
                <a:solidFill>
                  <a:srgbClr val="000000"/>
                </a:solidFill>
                <a:latin typeface="Times New Roman"/>
                <a:ea typeface="Times New Roman"/>
              </a:rPr>
              <a:t>« Türkmenistanyň </a:t>
            </a:r>
            <a:r>
              <a:rPr lang="ru-RU" sz="6400" dirty="0">
                <a:solidFill>
                  <a:srgbClr val="000000"/>
                </a:solidFill>
                <a:latin typeface="Times New Roman"/>
                <a:ea typeface="Times New Roman"/>
              </a:rPr>
              <a:t> </a:t>
            </a:r>
            <a:r>
              <a:rPr lang="ru-RU" sz="6400" dirty="0" err="1">
                <a:solidFill>
                  <a:srgbClr val="000000"/>
                </a:solidFill>
                <a:latin typeface="Times New Roman"/>
                <a:ea typeface="Times New Roman"/>
              </a:rPr>
              <a:t>telekiçilik</a:t>
            </a:r>
            <a:r>
              <a:rPr lang="ru-RU" sz="6400" dirty="0">
                <a:solidFill>
                  <a:srgbClr val="000000"/>
                </a:solidFill>
                <a:latin typeface="Times New Roman"/>
                <a:ea typeface="Times New Roman"/>
              </a:rPr>
              <a:t> </a:t>
            </a:r>
            <a:r>
              <a:rPr lang="ru-RU" sz="6400" dirty="0" err="1">
                <a:solidFill>
                  <a:srgbClr val="000000"/>
                </a:solidFill>
                <a:latin typeface="Times New Roman"/>
                <a:ea typeface="Times New Roman"/>
              </a:rPr>
              <a:t>işi</a:t>
            </a:r>
            <a:r>
              <a:rPr lang="ru-RU" sz="6400" dirty="0">
                <a:solidFill>
                  <a:srgbClr val="000000"/>
                </a:solidFill>
                <a:latin typeface="Times New Roman"/>
                <a:ea typeface="Times New Roman"/>
              </a:rPr>
              <a:t> </a:t>
            </a:r>
            <a:r>
              <a:rPr lang="cs-CZ" sz="6400" dirty="0">
                <a:solidFill>
                  <a:srgbClr val="000000"/>
                </a:solidFill>
                <a:latin typeface="Times New Roman"/>
                <a:ea typeface="Times New Roman"/>
              </a:rPr>
              <a:t>hakynda » Türknenistanyň kanuny </a:t>
            </a:r>
            <a:r>
              <a:rPr lang="sq-AL" sz="6400" dirty="0">
                <a:solidFill>
                  <a:srgbClr val="000000"/>
                </a:solidFill>
                <a:latin typeface="Times New Roman"/>
                <a:ea typeface="Times New Roman"/>
              </a:rPr>
              <a:t>Türkmenistanyň Mejlisiniň  </a:t>
            </a:r>
            <a:r>
              <a:rPr lang="ru-RU" sz="6400" dirty="0">
                <a:solidFill>
                  <a:srgbClr val="000000"/>
                </a:solidFill>
                <a:latin typeface="Times New Roman"/>
                <a:ea typeface="Times New Roman"/>
              </a:rPr>
              <a:t>   </a:t>
            </a:r>
            <a:r>
              <a:rPr lang="sq-AL" sz="6400" dirty="0">
                <a:solidFill>
                  <a:srgbClr val="000000"/>
                </a:solidFill>
                <a:latin typeface="Times New Roman"/>
                <a:ea typeface="Times New Roman"/>
              </a:rPr>
              <a:t>Maglumatlary 1993 ý. № 9-10</a:t>
            </a:r>
            <a:r>
              <a:rPr lang="cs-CZ" sz="6400" dirty="0">
                <a:solidFill>
                  <a:srgbClr val="000000"/>
                </a:solidFill>
                <a:latin typeface="Times New Roman"/>
                <a:ea typeface="Times New Roman"/>
              </a:rPr>
              <a:t>.</a:t>
            </a:r>
            <a:endParaRPr lang="ru-RU" sz="6400" dirty="0">
              <a:solidFill>
                <a:srgbClr val="000000"/>
              </a:solidFill>
              <a:latin typeface="Times New Roman"/>
              <a:ea typeface="Times New Roman"/>
            </a:endParaRPr>
          </a:p>
          <a:p>
            <a:pPr marL="0" indent="0" algn="just">
              <a:lnSpc>
                <a:spcPct val="120000"/>
              </a:lnSpc>
              <a:spcBef>
                <a:spcPts val="0"/>
              </a:spcBef>
              <a:buNone/>
            </a:pPr>
            <a:r>
              <a:rPr lang="ru-RU" sz="6400" dirty="0">
                <a:solidFill>
                  <a:srgbClr val="000000"/>
                </a:solidFill>
                <a:latin typeface="Times New Roman"/>
                <a:ea typeface="Times New Roman"/>
              </a:rPr>
              <a:t>7</a:t>
            </a:r>
            <a:r>
              <a:rPr lang="sq-AL" sz="6400" dirty="0">
                <a:solidFill>
                  <a:srgbClr val="000000"/>
                </a:solidFill>
                <a:latin typeface="Times New Roman"/>
                <a:ea typeface="Times New Roman"/>
              </a:rPr>
              <a:t>.«Kärhanalar</a:t>
            </a:r>
            <a:r>
              <a:rPr lang="ru-RU" sz="6400" dirty="0">
                <a:solidFill>
                  <a:srgbClr val="000000"/>
                </a:solidFill>
                <a:latin typeface="Times New Roman"/>
                <a:ea typeface="Times New Roman"/>
              </a:rPr>
              <a:t> </a:t>
            </a:r>
            <a:r>
              <a:rPr lang="ru-RU" sz="6400" dirty="0" err="1">
                <a:solidFill>
                  <a:srgbClr val="000000"/>
                </a:solidFill>
                <a:latin typeface="Times New Roman"/>
                <a:ea typeface="Times New Roman"/>
              </a:rPr>
              <a:t>hakynda</a:t>
            </a:r>
            <a:r>
              <a:rPr lang="sq-AL" sz="6400" dirty="0">
                <a:solidFill>
                  <a:srgbClr val="000000"/>
                </a:solidFill>
                <a:latin typeface="Times New Roman"/>
                <a:ea typeface="Times New Roman"/>
              </a:rPr>
              <a:t>»Türknenistanyň kanuny Türkmenistanyň Mejlisiniň  Maglumatlary 2000 </a:t>
            </a:r>
            <a:r>
              <a:rPr lang="cs-CZ" sz="6400" dirty="0">
                <a:solidFill>
                  <a:srgbClr val="000000"/>
                </a:solidFill>
                <a:latin typeface="Times New Roman"/>
                <a:ea typeface="Times New Roman"/>
              </a:rPr>
              <a:t>ý.</a:t>
            </a:r>
            <a:r>
              <a:rPr lang="sq-AL" sz="6400" dirty="0">
                <a:solidFill>
                  <a:srgbClr val="000000"/>
                </a:solidFill>
                <a:latin typeface="Times New Roman"/>
                <a:ea typeface="Times New Roman"/>
              </a:rPr>
              <a:t>, № </a:t>
            </a:r>
            <a:r>
              <a:rPr lang="en-US" sz="6400" dirty="0" smtClean="0">
                <a:solidFill>
                  <a:srgbClr val="000000"/>
                </a:solidFill>
                <a:latin typeface="Times New Roman"/>
                <a:ea typeface="Times New Roman"/>
              </a:rPr>
              <a:t>2</a:t>
            </a:r>
            <a:endParaRPr lang="ru-RU" sz="6400" dirty="0">
              <a:solidFill>
                <a:srgbClr val="000000"/>
              </a:solidFill>
              <a:latin typeface="Times New Roman"/>
              <a:ea typeface="Times New Roman"/>
            </a:endParaRPr>
          </a:p>
          <a:p>
            <a:pPr marL="0" indent="0" algn="just">
              <a:lnSpc>
                <a:spcPct val="120000"/>
              </a:lnSpc>
              <a:spcBef>
                <a:spcPts val="0"/>
              </a:spcBef>
              <a:buNone/>
            </a:pPr>
            <a:r>
              <a:rPr lang="ru-RU" sz="6400" dirty="0">
                <a:solidFill>
                  <a:srgbClr val="000000"/>
                </a:solidFill>
                <a:latin typeface="Times New Roman"/>
                <a:ea typeface="Times New Roman"/>
              </a:rPr>
              <a:t>8. </a:t>
            </a:r>
            <a:r>
              <a:rPr lang="cs-CZ" sz="6400" dirty="0">
                <a:solidFill>
                  <a:srgbClr val="000000"/>
                </a:solidFill>
                <a:latin typeface="Times New Roman"/>
                <a:ea typeface="Times New Roman"/>
              </a:rPr>
              <a:t>«</a:t>
            </a:r>
            <a:r>
              <a:rPr lang="ru-RU" sz="6400" dirty="0" err="1">
                <a:solidFill>
                  <a:srgbClr val="000000"/>
                </a:solidFill>
                <a:latin typeface="Times New Roman"/>
                <a:ea typeface="Times New Roman"/>
              </a:rPr>
              <a:t>Salgytlar</a:t>
            </a:r>
            <a:r>
              <a:rPr lang="cs-CZ" sz="6400" dirty="0">
                <a:solidFill>
                  <a:srgbClr val="000000"/>
                </a:solidFill>
                <a:latin typeface="Times New Roman"/>
                <a:ea typeface="Times New Roman"/>
              </a:rPr>
              <a:t> hakynda » Türkmenistanyň  b</a:t>
            </a:r>
            <a:r>
              <a:rPr lang="ru-RU" sz="6400" dirty="0">
                <a:solidFill>
                  <a:srgbClr val="000000"/>
                </a:solidFill>
                <a:latin typeface="Times New Roman"/>
                <a:ea typeface="Times New Roman"/>
              </a:rPr>
              <a:t>i</a:t>
            </a:r>
            <a:r>
              <a:rPr lang="cs-CZ" sz="6400" dirty="0">
                <a:solidFill>
                  <a:srgbClr val="000000"/>
                </a:solidFill>
                <a:latin typeface="Times New Roman"/>
                <a:ea typeface="Times New Roman"/>
              </a:rPr>
              <a:t>tewi    kanuny. A</a:t>
            </a:r>
            <a:r>
              <a:rPr lang="ru-RU" sz="6400" dirty="0">
                <a:solidFill>
                  <a:srgbClr val="000000"/>
                </a:solidFill>
                <a:latin typeface="Times New Roman"/>
                <a:ea typeface="Times New Roman"/>
              </a:rPr>
              <a:t>.</a:t>
            </a:r>
            <a:r>
              <a:rPr lang="cs-CZ" sz="6400" dirty="0">
                <a:solidFill>
                  <a:srgbClr val="000000"/>
                </a:solidFill>
                <a:latin typeface="Times New Roman"/>
                <a:ea typeface="Times New Roman"/>
              </a:rPr>
              <a:t>, 200</a:t>
            </a:r>
            <a:r>
              <a:rPr lang="ru-RU" sz="6400" dirty="0">
                <a:solidFill>
                  <a:srgbClr val="000000"/>
                </a:solidFill>
                <a:latin typeface="Times New Roman"/>
                <a:ea typeface="Times New Roman"/>
              </a:rPr>
              <a:t>8 </a:t>
            </a:r>
            <a:r>
              <a:rPr lang="cs-CZ" sz="6400" dirty="0">
                <a:solidFill>
                  <a:srgbClr val="000000"/>
                </a:solidFill>
                <a:latin typeface="Times New Roman"/>
                <a:ea typeface="Times New Roman"/>
              </a:rPr>
              <a:t>ý.</a:t>
            </a:r>
            <a:endParaRPr lang="ru-RU" sz="6400" dirty="0">
              <a:solidFill>
                <a:srgbClr val="000000"/>
              </a:solidFill>
              <a:latin typeface="Times New Roman"/>
              <a:ea typeface="Times New Roman"/>
            </a:endParaRPr>
          </a:p>
          <a:p>
            <a:pPr marL="0" indent="0" algn="just">
              <a:lnSpc>
                <a:spcPct val="120000"/>
              </a:lnSpc>
              <a:spcBef>
                <a:spcPts val="0"/>
              </a:spcBef>
              <a:buNone/>
            </a:pPr>
            <a:r>
              <a:rPr lang="ru-RU" sz="6400" dirty="0">
                <a:solidFill>
                  <a:srgbClr val="000000"/>
                </a:solidFill>
                <a:latin typeface="Times New Roman"/>
                <a:ea typeface="Times New Roman"/>
              </a:rPr>
              <a:t>9.</a:t>
            </a:r>
            <a:r>
              <a:rPr lang="cs-CZ" sz="6400" dirty="0">
                <a:solidFill>
                  <a:srgbClr val="000000"/>
                </a:solidFill>
                <a:latin typeface="Times New Roman"/>
                <a:ea typeface="Times New Roman"/>
              </a:rPr>
              <a:t> «Türkmenistanyň uglewodorod serişdeleri </a:t>
            </a:r>
            <a:r>
              <a:rPr lang="cs-CZ" sz="6400" dirty="0" smtClean="0">
                <a:solidFill>
                  <a:srgbClr val="000000"/>
                </a:solidFill>
                <a:latin typeface="Times New Roman"/>
                <a:ea typeface="Times New Roman"/>
              </a:rPr>
              <a:t>hakynda»Türkmenistanyň kanuny–</a:t>
            </a:r>
            <a:r>
              <a:rPr lang="cs-CZ" sz="6400" dirty="0">
                <a:solidFill>
                  <a:srgbClr val="000000"/>
                </a:solidFill>
                <a:latin typeface="Times New Roman"/>
                <a:ea typeface="Times New Roman"/>
              </a:rPr>
              <a:t>˝Türkmenistan˝ gazeti, </a:t>
            </a:r>
            <a:r>
              <a:rPr lang="ru-RU" sz="6400" dirty="0">
                <a:solidFill>
                  <a:srgbClr val="000000"/>
                </a:solidFill>
                <a:latin typeface="Times New Roman"/>
                <a:ea typeface="Times New Roman"/>
              </a:rPr>
              <a:t>21.08.08 ý. </a:t>
            </a:r>
            <a:endParaRPr lang="en-US" sz="6400" dirty="0" smtClean="0">
              <a:solidFill>
                <a:srgbClr val="000000"/>
              </a:solidFill>
              <a:latin typeface="Times New Roman"/>
              <a:ea typeface="Times New Roman"/>
            </a:endParaRPr>
          </a:p>
          <a:p>
            <a:pPr marL="0" indent="0" algn="just">
              <a:lnSpc>
                <a:spcPct val="120000"/>
              </a:lnSpc>
              <a:spcBef>
                <a:spcPts val="0"/>
              </a:spcBef>
              <a:buNone/>
            </a:pPr>
            <a:r>
              <a:rPr lang="ru-RU" sz="6400" dirty="0" smtClean="0">
                <a:solidFill>
                  <a:srgbClr val="000000"/>
                </a:solidFill>
                <a:latin typeface="Times New Roman"/>
                <a:ea typeface="Times New Roman"/>
              </a:rPr>
              <a:t> 10</a:t>
            </a:r>
            <a:r>
              <a:rPr lang="sk-SK" sz="6400" dirty="0">
                <a:solidFill>
                  <a:srgbClr val="000000"/>
                </a:solidFill>
                <a:latin typeface="Times New Roman"/>
                <a:ea typeface="Times New Roman"/>
              </a:rPr>
              <a:t>. </a:t>
            </a:r>
            <a:r>
              <a:rPr lang="cs-CZ" sz="6400" dirty="0" smtClean="0">
                <a:solidFill>
                  <a:srgbClr val="000000"/>
                </a:solidFill>
                <a:latin typeface="Times New Roman"/>
                <a:ea typeface="Times New Roman"/>
              </a:rPr>
              <a:t>« Kici </a:t>
            </a:r>
            <a:r>
              <a:rPr lang="cs-CZ" sz="6400" dirty="0">
                <a:solidFill>
                  <a:srgbClr val="000000"/>
                </a:solidFill>
                <a:latin typeface="Times New Roman"/>
                <a:ea typeface="Times New Roman"/>
              </a:rPr>
              <a:t>we orta telekeciligi dowlet tarapyndan goldamak hakynda»  Türkmenistanyň kanuny -  ˝Türkmenistan˝ gazeti 26.08.200</a:t>
            </a:r>
            <a:r>
              <a:rPr lang="ru-RU" sz="6400" dirty="0">
                <a:solidFill>
                  <a:srgbClr val="000000"/>
                </a:solidFill>
                <a:latin typeface="Times New Roman"/>
                <a:ea typeface="Times New Roman"/>
              </a:rPr>
              <a:t>8 </a:t>
            </a:r>
            <a:r>
              <a:rPr lang="cs-CZ" sz="6400" dirty="0">
                <a:solidFill>
                  <a:srgbClr val="000000"/>
                </a:solidFill>
                <a:latin typeface="Times New Roman"/>
                <a:ea typeface="Times New Roman"/>
              </a:rPr>
              <a:t>ý</a:t>
            </a:r>
            <a:r>
              <a:rPr lang="cs-CZ" sz="6400" dirty="0" smtClean="0">
                <a:solidFill>
                  <a:srgbClr val="000000"/>
                </a:solidFill>
                <a:latin typeface="Times New Roman"/>
                <a:ea typeface="Times New Roman"/>
              </a:rPr>
              <a:t>.</a:t>
            </a:r>
            <a:endParaRPr lang="en-US" sz="6400" dirty="0" smtClean="0">
              <a:solidFill>
                <a:srgbClr val="000000"/>
              </a:solidFill>
              <a:latin typeface="Times New Roman"/>
              <a:ea typeface="Times New Roman"/>
            </a:endParaRPr>
          </a:p>
          <a:p>
            <a:pPr marL="0" marR="180340" lvl="0" indent="0" algn="just">
              <a:lnSpc>
                <a:spcPct val="120000"/>
              </a:lnSpc>
              <a:spcBef>
                <a:spcPts val="0"/>
              </a:spcBef>
              <a:buNone/>
            </a:pPr>
            <a:r>
              <a:rPr lang="ru-RU" sz="6400" dirty="0">
                <a:solidFill>
                  <a:srgbClr val="000000"/>
                </a:solidFill>
                <a:latin typeface="Times New Roman"/>
                <a:ea typeface="Times New Roman"/>
              </a:rPr>
              <a:t>11</a:t>
            </a:r>
            <a:r>
              <a:rPr lang="cs-CZ" sz="6400" dirty="0">
                <a:solidFill>
                  <a:srgbClr val="000000"/>
                </a:solidFill>
                <a:latin typeface="Times New Roman"/>
                <a:ea typeface="Times New Roman"/>
              </a:rPr>
              <a:t>.</a:t>
            </a:r>
            <a:r>
              <a:rPr lang="ru-RU" sz="6400" dirty="0" smtClean="0">
                <a:solidFill>
                  <a:srgbClr val="000000"/>
                </a:solidFill>
                <a:latin typeface="Times New Roman"/>
                <a:ea typeface="Times New Roman"/>
              </a:rPr>
              <a:t>«</a:t>
            </a:r>
            <a:r>
              <a:rPr lang="ru-RU" sz="6400" dirty="0" err="1" smtClean="0">
                <a:solidFill>
                  <a:srgbClr val="000000"/>
                </a:solidFill>
                <a:latin typeface="Times New Roman"/>
                <a:ea typeface="Times New Roman"/>
                <a:cs typeface="Times New Roman"/>
              </a:rPr>
              <a:t>Daşary</a:t>
            </a:r>
            <a:r>
              <a:rPr lang="ru-RU" sz="6400" dirty="0" smtClean="0">
                <a:solidFill>
                  <a:srgbClr val="000000"/>
                </a:solidFill>
                <a:latin typeface="Times New Roman"/>
                <a:ea typeface="Times New Roman"/>
                <a:cs typeface="Times New Roman"/>
              </a:rPr>
              <a:t> </a:t>
            </a:r>
            <a:r>
              <a:rPr lang="ru-RU" sz="6400" dirty="0" err="1">
                <a:solidFill>
                  <a:srgbClr val="000000"/>
                </a:solidFill>
                <a:latin typeface="Times New Roman"/>
                <a:ea typeface="Times New Roman"/>
                <a:cs typeface="Times New Roman"/>
              </a:rPr>
              <a:t>maýa</a:t>
            </a:r>
            <a:r>
              <a:rPr lang="ru-RU" sz="6400" dirty="0">
                <a:solidFill>
                  <a:srgbClr val="000000"/>
                </a:solidFill>
                <a:latin typeface="Times New Roman"/>
                <a:ea typeface="Times New Roman"/>
                <a:cs typeface="Times New Roman"/>
              </a:rPr>
              <a:t> </a:t>
            </a:r>
            <a:r>
              <a:rPr lang="ru-RU" sz="6400" dirty="0" err="1">
                <a:solidFill>
                  <a:srgbClr val="000000"/>
                </a:solidFill>
                <a:latin typeface="Times New Roman"/>
                <a:ea typeface="Times New Roman"/>
                <a:cs typeface="Times New Roman"/>
              </a:rPr>
              <a:t>goýum</a:t>
            </a:r>
            <a:r>
              <a:rPr lang="sq-AL" sz="6400" dirty="0">
                <a:solidFill>
                  <a:srgbClr val="000000"/>
                </a:solidFill>
                <a:latin typeface="Times New Roman"/>
                <a:ea typeface="Times New Roman"/>
                <a:cs typeface="Times New Roman"/>
              </a:rPr>
              <a:t>lar</a:t>
            </a:r>
            <a:r>
              <a:rPr lang="cs-CZ" sz="6400" dirty="0">
                <a:solidFill>
                  <a:srgbClr val="000000"/>
                </a:solidFill>
                <a:latin typeface="Times New Roman"/>
                <a:ea typeface="Times New Roman"/>
              </a:rPr>
              <a:t> </a:t>
            </a:r>
            <a:r>
              <a:rPr lang="cs-CZ" sz="6400" dirty="0" smtClean="0">
                <a:solidFill>
                  <a:srgbClr val="000000"/>
                </a:solidFill>
                <a:latin typeface="Times New Roman"/>
                <a:ea typeface="Times New Roman"/>
              </a:rPr>
              <a:t>hakynda</a:t>
            </a:r>
            <a:r>
              <a:rPr lang="ru-RU" sz="6400" b="1" dirty="0" smtClean="0">
                <a:solidFill>
                  <a:srgbClr val="000000"/>
                </a:solidFill>
                <a:latin typeface="Times New Roman"/>
                <a:ea typeface="Times New Roman"/>
              </a:rPr>
              <a:t>»</a:t>
            </a:r>
            <a:r>
              <a:rPr lang="cs-CZ" sz="6400" dirty="0" smtClean="0">
                <a:solidFill>
                  <a:srgbClr val="000000"/>
                </a:solidFill>
                <a:latin typeface="Times New Roman"/>
                <a:ea typeface="Times New Roman"/>
              </a:rPr>
              <a:t> </a:t>
            </a:r>
            <a:r>
              <a:rPr lang="cs-CZ" sz="6400" dirty="0">
                <a:solidFill>
                  <a:srgbClr val="000000"/>
                </a:solidFill>
                <a:latin typeface="Times New Roman"/>
                <a:ea typeface="Times New Roman"/>
              </a:rPr>
              <a:t>Türkmenistanyň </a:t>
            </a:r>
            <a:r>
              <a:rPr lang="cs-CZ" sz="6400" dirty="0" smtClean="0">
                <a:solidFill>
                  <a:srgbClr val="000000"/>
                </a:solidFill>
                <a:latin typeface="Times New Roman"/>
                <a:ea typeface="Times New Roman"/>
              </a:rPr>
              <a:t>kanuny-</a:t>
            </a:r>
            <a:r>
              <a:rPr lang="cs-CZ" sz="6400" dirty="0">
                <a:solidFill>
                  <a:srgbClr val="000000"/>
                </a:solidFill>
                <a:latin typeface="Times New Roman"/>
                <a:ea typeface="Times New Roman"/>
              </a:rPr>
              <a:t>˝Türkmenistan</a:t>
            </a:r>
            <a:r>
              <a:rPr lang="cs-CZ" sz="6400" dirty="0" smtClean="0">
                <a:solidFill>
                  <a:srgbClr val="000000"/>
                </a:solidFill>
                <a:latin typeface="Times New Roman"/>
                <a:ea typeface="Times New Roman"/>
              </a:rPr>
              <a:t>˝gazeti–  </a:t>
            </a:r>
            <a:r>
              <a:rPr lang="ru-RU" sz="6400" dirty="0" smtClean="0">
                <a:solidFill>
                  <a:srgbClr val="000000"/>
                </a:solidFill>
                <a:latin typeface="Times New Roman"/>
                <a:ea typeface="Times New Roman"/>
              </a:rPr>
              <a:t>  </a:t>
            </a:r>
            <a:r>
              <a:rPr lang="cs-CZ" sz="6400" dirty="0">
                <a:solidFill>
                  <a:srgbClr val="000000"/>
                </a:solidFill>
                <a:latin typeface="Times New Roman"/>
                <a:ea typeface="Times New Roman"/>
              </a:rPr>
              <a:t>10.30.200</a:t>
            </a:r>
            <a:r>
              <a:rPr lang="sq-AL" sz="6400" dirty="0">
                <a:solidFill>
                  <a:srgbClr val="000000"/>
                </a:solidFill>
                <a:latin typeface="Times New Roman"/>
                <a:ea typeface="Times New Roman"/>
              </a:rPr>
              <a:t>8 </a:t>
            </a:r>
            <a:r>
              <a:rPr lang="cs-CZ" sz="6400" dirty="0">
                <a:solidFill>
                  <a:srgbClr val="000000"/>
                </a:solidFill>
                <a:latin typeface="Times New Roman"/>
                <a:ea typeface="Times New Roman"/>
              </a:rPr>
              <a:t>ý</a:t>
            </a:r>
            <a:endParaRPr lang="en-US" sz="6400" dirty="0">
              <a:solidFill>
                <a:srgbClr val="000000"/>
              </a:solidFill>
              <a:latin typeface="Times New Roman"/>
              <a:ea typeface="Times New Roman"/>
            </a:endParaRPr>
          </a:p>
          <a:p>
            <a:pPr marL="0" marR="180340" indent="0" algn="just">
              <a:lnSpc>
                <a:spcPct val="120000"/>
              </a:lnSpc>
              <a:spcBef>
                <a:spcPts val="0"/>
              </a:spcBef>
              <a:buNone/>
            </a:pPr>
            <a:r>
              <a:rPr lang="en-US" sz="6400" dirty="0" smtClean="0">
                <a:solidFill>
                  <a:srgbClr val="000000"/>
                </a:solidFill>
                <a:latin typeface="Times New Roman"/>
                <a:ea typeface="Times New Roman"/>
              </a:rPr>
              <a:t>12.</a:t>
            </a:r>
            <a:r>
              <a:rPr lang="cs-CZ" sz="6400" dirty="0" smtClean="0">
                <a:solidFill>
                  <a:srgbClr val="000000"/>
                </a:solidFill>
                <a:latin typeface="Times New Roman"/>
                <a:ea typeface="Times New Roman"/>
              </a:rPr>
              <a:t>Turkmenistanyň  </a:t>
            </a:r>
            <a:r>
              <a:rPr lang="sq-AL" sz="6400" dirty="0">
                <a:solidFill>
                  <a:srgbClr val="000000"/>
                </a:solidFill>
                <a:latin typeface="Times New Roman"/>
                <a:ea typeface="Times New Roman"/>
              </a:rPr>
              <a:t>senagatçylyk telekiçiler birleşmeleri</a:t>
            </a:r>
            <a:r>
              <a:rPr lang="cs-CZ" sz="6400" dirty="0">
                <a:solidFill>
                  <a:srgbClr val="000000"/>
                </a:solidFill>
                <a:latin typeface="Times New Roman"/>
                <a:ea typeface="Times New Roman"/>
              </a:rPr>
              <a:t> </a:t>
            </a:r>
            <a:r>
              <a:rPr lang="cs-CZ" sz="6400" dirty="0" smtClean="0">
                <a:solidFill>
                  <a:srgbClr val="000000"/>
                </a:solidFill>
                <a:latin typeface="Times New Roman"/>
                <a:ea typeface="Times New Roman"/>
              </a:rPr>
              <a:t>hakynda» </a:t>
            </a:r>
            <a:r>
              <a:rPr lang="cs-CZ" sz="6400" dirty="0">
                <a:solidFill>
                  <a:srgbClr val="000000"/>
                </a:solidFill>
                <a:latin typeface="Times New Roman"/>
                <a:ea typeface="Times New Roman"/>
              </a:rPr>
              <a:t>Türkmenistanyň kanuny  -  ˝Türkmenistan˝ gazeti,  02.06.201</a:t>
            </a:r>
            <a:r>
              <a:rPr lang="tr-TR" sz="6400" dirty="0">
                <a:solidFill>
                  <a:srgbClr val="000000"/>
                </a:solidFill>
                <a:latin typeface="Times New Roman"/>
                <a:ea typeface="Times New Roman"/>
              </a:rPr>
              <a:t>1 </a:t>
            </a:r>
            <a:r>
              <a:rPr lang="cs-CZ" sz="6400" dirty="0">
                <a:solidFill>
                  <a:srgbClr val="000000"/>
                </a:solidFill>
                <a:latin typeface="Times New Roman"/>
                <a:ea typeface="Times New Roman"/>
              </a:rPr>
              <a:t>ý. </a:t>
            </a:r>
            <a:endParaRPr lang="ru-RU" sz="6400" dirty="0">
              <a:solidFill>
                <a:srgbClr val="000000"/>
              </a:solidFill>
              <a:latin typeface="Times New Roman"/>
              <a:ea typeface="Times New Roman"/>
            </a:endParaRPr>
          </a:p>
          <a:p>
            <a:pPr marL="0" marR="180340" lvl="0" indent="0" algn="just">
              <a:lnSpc>
                <a:spcPct val="120000"/>
              </a:lnSpc>
              <a:spcBef>
                <a:spcPts val="0"/>
              </a:spcBef>
              <a:buNone/>
            </a:pPr>
            <a:r>
              <a:rPr lang="en-US" sz="6400" dirty="0" smtClean="0">
                <a:solidFill>
                  <a:srgbClr val="000000"/>
                </a:solidFill>
                <a:latin typeface="Times New Roman"/>
                <a:ea typeface="Times New Roman"/>
              </a:rPr>
              <a:t>13.</a:t>
            </a:r>
            <a:r>
              <a:rPr lang="ru-RU" sz="6400" dirty="0" smtClean="0">
                <a:solidFill>
                  <a:srgbClr val="000000"/>
                </a:solidFill>
                <a:latin typeface="Times New Roman"/>
                <a:ea typeface="Times New Roman"/>
              </a:rPr>
              <a:t>«</a:t>
            </a:r>
            <a:r>
              <a:rPr lang="ru-RU" sz="6400" dirty="0" err="1" smtClean="0">
                <a:latin typeface="Times New Roman"/>
                <a:ea typeface="Times New Roman"/>
              </a:rPr>
              <a:t>Döwlet</a:t>
            </a:r>
            <a:r>
              <a:rPr lang="ru-RU" sz="6400" dirty="0" smtClean="0">
                <a:latin typeface="Times New Roman"/>
                <a:ea typeface="Times New Roman"/>
              </a:rPr>
              <a:t> ý</a:t>
            </a:r>
            <a:r>
              <a:rPr lang="uz-Cyrl-UZ" sz="6400" dirty="0" smtClean="0">
                <a:latin typeface="Times New Roman"/>
                <a:ea typeface="Times New Roman"/>
              </a:rPr>
              <a:t>aşaýyş jaý</a:t>
            </a:r>
            <a:r>
              <a:rPr lang="ru-RU" sz="6400" dirty="0" smtClean="0">
                <a:latin typeface="Times New Roman"/>
                <a:ea typeface="Times New Roman"/>
              </a:rPr>
              <a:t> </a:t>
            </a:r>
            <a:r>
              <a:rPr lang="ru-RU" sz="6400" dirty="0" err="1" smtClean="0">
                <a:latin typeface="Times New Roman"/>
                <a:ea typeface="Times New Roman"/>
              </a:rPr>
              <a:t>gaznas</a:t>
            </a:r>
            <a:r>
              <a:rPr lang="uz-Cyrl-UZ" sz="6400" dirty="0" smtClean="0">
                <a:latin typeface="Times New Roman"/>
                <a:ea typeface="Times New Roman"/>
              </a:rPr>
              <a:t>ynyň</a:t>
            </a:r>
            <a:r>
              <a:rPr lang="ru-RU" sz="6400" dirty="0" smtClean="0">
                <a:latin typeface="Times New Roman"/>
                <a:ea typeface="Times New Roman"/>
              </a:rPr>
              <a:t> ý</a:t>
            </a:r>
            <a:r>
              <a:rPr lang="uz-Cyrl-UZ" sz="6400" dirty="0" smtClean="0">
                <a:latin typeface="Times New Roman"/>
                <a:ea typeface="Times New Roman"/>
              </a:rPr>
              <a:t>aşaýyş jaýlarynyň</a:t>
            </a:r>
            <a:r>
              <a:rPr lang="en-US" sz="6400" dirty="0" smtClean="0">
                <a:latin typeface="Times New Roman"/>
                <a:ea typeface="Times New Roman"/>
              </a:rPr>
              <a:t> </a:t>
            </a:r>
            <a:r>
              <a:rPr lang="uz-Cyrl-UZ" sz="6400" dirty="0" smtClean="0">
                <a:latin typeface="Times New Roman"/>
                <a:ea typeface="Times New Roman"/>
              </a:rPr>
              <a:t>hususylaşdyrylmagy hakynda</a:t>
            </a:r>
            <a:r>
              <a:rPr lang="cs-CZ" sz="6400" dirty="0" smtClean="0">
                <a:solidFill>
                  <a:srgbClr val="000000"/>
                </a:solidFill>
                <a:latin typeface="Times New Roman"/>
                <a:ea typeface="Times New Roman"/>
                <a:cs typeface="Times New Roman"/>
              </a:rPr>
              <a:t> </a:t>
            </a:r>
            <a:r>
              <a:rPr lang="ru-RU" sz="6400" dirty="0" smtClean="0">
                <a:solidFill>
                  <a:srgbClr val="000000"/>
                </a:solidFill>
                <a:latin typeface="Times New Roman"/>
                <a:ea typeface="Times New Roman"/>
              </a:rPr>
              <a:t>»</a:t>
            </a:r>
            <a:r>
              <a:rPr lang="cs-CZ" sz="6400" dirty="0" smtClean="0">
                <a:solidFill>
                  <a:srgbClr val="000000"/>
                </a:solidFill>
                <a:latin typeface="Times New Roman"/>
                <a:ea typeface="Times New Roman"/>
              </a:rPr>
              <a:t> Türkmenistanyň kanuny -˝Türkmenistan˝  gazeti –  </a:t>
            </a:r>
            <a:r>
              <a:rPr lang="ru-RU" sz="6400" dirty="0" smtClean="0">
                <a:solidFill>
                  <a:srgbClr val="000000"/>
                </a:solidFill>
                <a:latin typeface="Times New Roman"/>
                <a:ea typeface="Times New Roman"/>
              </a:rPr>
              <a:t>  </a:t>
            </a:r>
            <a:r>
              <a:rPr lang="en-US" sz="6400" dirty="0" smtClean="0">
                <a:solidFill>
                  <a:srgbClr val="000000"/>
                </a:solidFill>
                <a:latin typeface="Times New Roman"/>
                <a:ea typeface="Times New Roman"/>
              </a:rPr>
              <a:t>2</a:t>
            </a:r>
            <a:r>
              <a:rPr lang="cs-CZ" sz="6400" dirty="0" smtClean="0">
                <a:solidFill>
                  <a:srgbClr val="000000"/>
                </a:solidFill>
                <a:latin typeface="Times New Roman"/>
                <a:ea typeface="Times New Roman"/>
              </a:rPr>
              <a:t>.0</a:t>
            </a:r>
            <a:r>
              <a:rPr lang="en-US" sz="6400" dirty="0" smtClean="0">
                <a:solidFill>
                  <a:srgbClr val="000000"/>
                </a:solidFill>
                <a:latin typeface="Times New Roman"/>
                <a:ea typeface="Times New Roman"/>
              </a:rPr>
              <a:t>7</a:t>
            </a:r>
            <a:r>
              <a:rPr lang="cs-CZ" sz="6400" dirty="0" smtClean="0">
                <a:solidFill>
                  <a:srgbClr val="000000"/>
                </a:solidFill>
                <a:latin typeface="Times New Roman"/>
                <a:ea typeface="Times New Roman"/>
              </a:rPr>
              <a:t>.20</a:t>
            </a:r>
            <a:r>
              <a:rPr lang="en-US" sz="6400" dirty="0" smtClean="0">
                <a:solidFill>
                  <a:srgbClr val="000000"/>
                </a:solidFill>
                <a:latin typeface="Times New Roman"/>
                <a:ea typeface="Times New Roman"/>
              </a:rPr>
              <a:t>13</a:t>
            </a:r>
            <a:r>
              <a:rPr lang="sq-AL" sz="6400" dirty="0" smtClean="0">
                <a:solidFill>
                  <a:srgbClr val="000000"/>
                </a:solidFill>
                <a:latin typeface="Times New Roman"/>
                <a:ea typeface="Times New Roman"/>
              </a:rPr>
              <a:t> </a:t>
            </a:r>
            <a:r>
              <a:rPr lang="cs-CZ" sz="6400" dirty="0" smtClean="0">
                <a:solidFill>
                  <a:srgbClr val="000000"/>
                </a:solidFill>
                <a:latin typeface="Times New Roman"/>
                <a:ea typeface="Times New Roman"/>
              </a:rPr>
              <a:t>ý</a:t>
            </a:r>
            <a:endParaRPr lang="en-US" sz="6400" dirty="0">
              <a:solidFill>
                <a:srgbClr val="000000"/>
              </a:solidFill>
              <a:latin typeface="Times New Roman"/>
              <a:ea typeface="Times New Roman"/>
            </a:endParaRPr>
          </a:p>
          <a:p>
            <a:pPr marL="0" marR="180340" lvl="0" indent="0" algn="just">
              <a:lnSpc>
                <a:spcPct val="120000"/>
              </a:lnSpc>
              <a:spcBef>
                <a:spcPts val="0"/>
              </a:spcBef>
              <a:buNone/>
            </a:pPr>
            <a:r>
              <a:rPr lang="en-US" sz="6400" dirty="0" smtClean="0">
                <a:latin typeface="Times New Roman"/>
                <a:ea typeface="Times New Roman"/>
              </a:rPr>
              <a:t>14.</a:t>
            </a:r>
            <a:r>
              <a:rPr lang="ru-RU" sz="6400" dirty="0" smtClean="0">
                <a:solidFill>
                  <a:srgbClr val="000000"/>
                </a:solidFill>
                <a:latin typeface="Times New Roman"/>
                <a:ea typeface="Times New Roman"/>
              </a:rPr>
              <a:t>«</a:t>
            </a:r>
            <a:r>
              <a:rPr lang="en-US" sz="6400" dirty="0" err="1" smtClean="0">
                <a:latin typeface="Times New Roman"/>
                <a:ea typeface="Times New Roman"/>
              </a:rPr>
              <a:t>Magistral</a:t>
            </a:r>
            <a:r>
              <a:rPr lang="en-US" sz="6400" dirty="0" smtClean="0">
                <a:latin typeface="Times New Roman"/>
                <a:ea typeface="Times New Roman"/>
              </a:rPr>
              <a:t> </a:t>
            </a:r>
            <a:r>
              <a:rPr lang="en-US" sz="6400" dirty="0" err="1" smtClean="0">
                <a:latin typeface="Times New Roman"/>
                <a:ea typeface="Times New Roman"/>
              </a:rPr>
              <a:t>turba-geçiriji</a:t>
            </a:r>
            <a:r>
              <a:rPr lang="en-US" sz="6400" dirty="0" smtClean="0">
                <a:latin typeface="Times New Roman"/>
                <a:ea typeface="Times New Roman"/>
              </a:rPr>
              <a:t> </a:t>
            </a:r>
            <a:r>
              <a:rPr lang="en-US" sz="6400" dirty="0" err="1" smtClean="0">
                <a:latin typeface="Times New Roman"/>
                <a:ea typeface="Times New Roman"/>
              </a:rPr>
              <a:t>ulag</a:t>
            </a:r>
            <a:r>
              <a:rPr lang="en-US" sz="6400" dirty="0" smtClean="0">
                <a:latin typeface="Times New Roman"/>
                <a:ea typeface="Times New Roman"/>
              </a:rPr>
              <a:t> </a:t>
            </a:r>
            <a:r>
              <a:rPr lang="en-US" sz="6400" dirty="0" err="1" smtClean="0">
                <a:latin typeface="Times New Roman"/>
                <a:ea typeface="Times New Roman"/>
              </a:rPr>
              <a:t>hakynda</a:t>
            </a:r>
            <a:r>
              <a:rPr lang="ru-RU" sz="6400" dirty="0" smtClean="0">
                <a:solidFill>
                  <a:srgbClr val="000000"/>
                </a:solidFill>
                <a:latin typeface="Times New Roman"/>
                <a:ea typeface="Times New Roman"/>
              </a:rPr>
              <a:t>»</a:t>
            </a:r>
            <a:r>
              <a:rPr lang="cs-CZ" sz="6400" dirty="0" smtClean="0">
                <a:solidFill>
                  <a:srgbClr val="000000"/>
                </a:solidFill>
                <a:latin typeface="Times New Roman"/>
                <a:ea typeface="Times New Roman"/>
              </a:rPr>
              <a:t> </a:t>
            </a:r>
            <a:r>
              <a:rPr lang="sq-AL" sz="6400" dirty="0" smtClean="0">
                <a:solidFill>
                  <a:srgbClr val="000000"/>
                </a:solidFill>
                <a:latin typeface="Times New Roman"/>
                <a:ea typeface="Times New Roman"/>
              </a:rPr>
              <a:t>Türknenistanyň kanuny</a:t>
            </a:r>
            <a:r>
              <a:rPr lang="en-US" sz="6400" dirty="0" smtClean="0">
                <a:solidFill>
                  <a:srgbClr val="000000"/>
                </a:solidFill>
                <a:latin typeface="Times New Roman"/>
                <a:ea typeface="Times New Roman"/>
              </a:rPr>
              <a:t>-</a:t>
            </a:r>
            <a:r>
              <a:rPr lang="ru-RU" sz="6400" dirty="0" err="1" smtClean="0">
                <a:latin typeface="Times New Roman"/>
                <a:ea typeface="Times New Roman"/>
              </a:rPr>
              <a:t>Türkmenistanyň</a:t>
            </a:r>
            <a:r>
              <a:rPr lang="ru-RU" sz="6400" dirty="0" smtClean="0">
                <a:latin typeface="Times New Roman"/>
                <a:ea typeface="Times New Roman"/>
              </a:rPr>
              <a:t> </a:t>
            </a:r>
            <a:r>
              <a:rPr lang="ru-RU" sz="6400" dirty="0" err="1" smtClean="0">
                <a:latin typeface="Times New Roman"/>
                <a:ea typeface="Times New Roman"/>
              </a:rPr>
              <a:t>Mejlisiniň</a:t>
            </a:r>
            <a:r>
              <a:rPr lang="ru-RU" sz="6400" dirty="0" smtClean="0">
                <a:latin typeface="Times New Roman"/>
                <a:ea typeface="Times New Roman"/>
              </a:rPr>
              <a:t> </a:t>
            </a:r>
            <a:r>
              <a:rPr lang="ru-RU" sz="6400" dirty="0" err="1" smtClean="0">
                <a:latin typeface="Times New Roman"/>
                <a:ea typeface="Times New Roman"/>
              </a:rPr>
              <a:t>Maglumatlary</a:t>
            </a:r>
            <a:r>
              <a:rPr lang="ru-RU" sz="6400" dirty="0" smtClean="0">
                <a:latin typeface="Times New Roman"/>
                <a:ea typeface="Times New Roman"/>
              </a:rPr>
              <a:t>, 201</a:t>
            </a:r>
            <a:r>
              <a:rPr lang="ru-RU" sz="6400" dirty="0" smtClean="0">
                <a:latin typeface="Times New Roman CYR"/>
                <a:ea typeface="Times New Roman"/>
              </a:rPr>
              <a:t>3</a:t>
            </a:r>
            <a:r>
              <a:rPr lang="ru-RU" sz="6400" dirty="0" smtClean="0">
                <a:latin typeface="Times New Roman"/>
                <a:ea typeface="Times New Roman"/>
              </a:rPr>
              <a:t> ý., </a:t>
            </a:r>
            <a:r>
              <a:rPr lang="ru-RU" sz="6400" dirty="0" smtClean="0">
                <a:latin typeface="Times New Roman CYR"/>
                <a:ea typeface="Times New Roman"/>
              </a:rPr>
              <a:t>№ </a:t>
            </a:r>
            <a:r>
              <a:rPr lang="en-US" sz="6400" dirty="0" smtClean="0">
                <a:latin typeface="Times New Roman CYR"/>
                <a:ea typeface="Times New Roman"/>
              </a:rPr>
              <a:t>2 .</a:t>
            </a:r>
            <a:endParaRPr lang="en-US" sz="6400" dirty="0">
              <a:solidFill>
                <a:srgbClr val="000000"/>
              </a:solidFill>
              <a:latin typeface="Times New Roman"/>
              <a:ea typeface="Times New Roman"/>
            </a:endParaRPr>
          </a:p>
          <a:p>
            <a:pPr marL="0" marR="180340" lvl="0" indent="0" algn="just">
              <a:lnSpc>
                <a:spcPct val="120000"/>
              </a:lnSpc>
              <a:spcBef>
                <a:spcPts val="0"/>
              </a:spcBef>
              <a:buNone/>
            </a:pPr>
            <a:r>
              <a:rPr lang="en-US" sz="6400" dirty="0" smtClean="0">
                <a:solidFill>
                  <a:srgbClr val="000000"/>
                </a:solidFill>
                <a:latin typeface="Times New Roman"/>
                <a:ea typeface="Calibri"/>
                <a:cs typeface="Times New Roman"/>
              </a:rPr>
              <a:t>15</a:t>
            </a:r>
            <a:r>
              <a:rPr lang="cs-CZ" sz="6600" dirty="0" smtClean="0">
                <a:latin typeface="Times New Roman"/>
                <a:ea typeface="Calibri"/>
                <a:cs typeface="Times New Roman"/>
              </a:rPr>
              <a:t>«</a:t>
            </a:r>
            <a:r>
              <a:rPr lang="ru-RU" sz="6600" dirty="0" smtClean="0">
                <a:solidFill>
                  <a:srgbClr val="000000"/>
                </a:solidFill>
                <a:latin typeface="Times New Roman"/>
                <a:ea typeface="Times New Roman"/>
                <a:cs typeface="Times New Roman"/>
              </a:rPr>
              <a:t> </a:t>
            </a:r>
            <a:r>
              <a:rPr lang="ru-RU" sz="6600" dirty="0" err="1">
                <a:solidFill>
                  <a:srgbClr val="000000"/>
                </a:solidFill>
                <a:latin typeface="Times New Roman"/>
                <a:ea typeface="Times New Roman"/>
                <a:cs typeface="Times New Roman"/>
              </a:rPr>
              <a:t>Ýerasty</a:t>
            </a:r>
            <a:r>
              <a:rPr lang="ru-RU" sz="6600" dirty="0">
                <a:solidFill>
                  <a:srgbClr val="000000"/>
                </a:solidFill>
                <a:latin typeface="Times New Roman"/>
                <a:ea typeface="Times New Roman"/>
                <a:cs typeface="Times New Roman"/>
              </a:rPr>
              <a:t> </a:t>
            </a:r>
            <a:r>
              <a:rPr lang="ru-RU" sz="6600" dirty="0" err="1">
                <a:solidFill>
                  <a:srgbClr val="000000"/>
                </a:solidFill>
                <a:latin typeface="Times New Roman"/>
                <a:ea typeface="Times New Roman"/>
                <a:cs typeface="Times New Roman"/>
              </a:rPr>
              <a:t>baýlyklar</a:t>
            </a:r>
            <a:r>
              <a:rPr lang="ru-RU" sz="6600" dirty="0">
                <a:solidFill>
                  <a:srgbClr val="000000"/>
                </a:solidFill>
                <a:latin typeface="Times New Roman"/>
                <a:ea typeface="Times New Roman"/>
                <a:cs typeface="Times New Roman"/>
              </a:rPr>
              <a:t> </a:t>
            </a:r>
            <a:r>
              <a:rPr lang="ru-RU" sz="6600" dirty="0" err="1">
                <a:solidFill>
                  <a:srgbClr val="000000"/>
                </a:solidFill>
                <a:latin typeface="Times New Roman"/>
                <a:ea typeface="Times New Roman"/>
                <a:cs typeface="Times New Roman"/>
              </a:rPr>
              <a:t>hakynda</a:t>
            </a:r>
            <a:r>
              <a:rPr lang="ru-RU" sz="6600" dirty="0">
                <a:latin typeface="Times New Roman"/>
                <a:ea typeface="Calibri"/>
                <a:cs typeface="Times New Roman"/>
              </a:rPr>
              <a:t> </a:t>
            </a:r>
            <a:r>
              <a:rPr lang="cs-CZ" sz="6600" dirty="0">
                <a:latin typeface="Times New Roman"/>
                <a:ea typeface="Calibri"/>
                <a:cs typeface="Times New Roman"/>
              </a:rPr>
              <a:t>»</a:t>
            </a:r>
            <a:r>
              <a:rPr lang="az-Latn-AZ" sz="6600" dirty="0">
                <a:latin typeface="Times New Roman"/>
                <a:ea typeface="Calibri"/>
                <a:cs typeface="Times New Roman"/>
              </a:rPr>
              <a:t> Türkmenistanyň </a:t>
            </a:r>
            <a:r>
              <a:rPr lang="ru-RU" sz="6600" dirty="0">
                <a:latin typeface="Times New Roman"/>
                <a:ea typeface="Calibri"/>
                <a:cs typeface="Times New Roman"/>
              </a:rPr>
              <a:t> k</a:t>
            </a:r>
            <a:r>
              <a:rPr lang="cs-CZ" sz="6600" dirty="0">
                <a:latin typeface="Times New Roman"/>
                <a:ea typeface="Calibri"/>
                <a:cs typeface="Times New Roman"/>
              </a:rPr>
              <a:t>anuny «Türkmenistan» </a:t>
            </a:r>
            <a:r>
              <a:rPr lang="cs-CZ" sz="6600" dirty="0" smtClean="0">
                <a:latin typeface="Times New Roman"/>
                <a:ea typeface="Calibri"/>
                <a:cs typeface="Times New Roman"/>
              </a:rPr>
              <a:t>gazeti</a:t>
            </a:r>
            <a:r>
              <a:rPr lang="cs-CZ" sz="6600" dirty="0">
                <a:latin typeface="Times New Roman"/>
                <a:ea typeface="Calibri"/>
                <a:cs typeface="Times New Roman"/>
              </a:rPr>
              <a:t>, 25.12. 2014 ý.</a:t>
            </a:r>
            <a:endParaRPr lang="ru-RU" sz="5400" dirty="0">
              <a:ea typeface="Calibri"/>
              <a:cs typeface="Times New Roman"/>
            </a:endParaRPr>
          </a:p>
          <a:p>
            <a:pPr marL="0" marR="180340" lvl="0" indent="0" algn="just">
              <a:lnSpc>
                <a:spcPct val="120000"/>
              </a:lnSpc>
              <a:spcBef>
                <a:spcPts val="0"/>
              </a:spcBef>
              <a:buNone/>
            </a:pPr>
            <a:r>
              <a:rPr lang="en-US" sz="6600" dirty="0" smtClean="0">
                <a:solidFill>
                  <a:srgbClr val="000000"/>
                </a:solidFill>
                <a:latin typeface="Times New Roman"/>
                <a:ea typeface="Times New Roman"/>
              </a:rPr>
              <a:t>16</a:t>
            </a:r>
            <a:r>
              <a:rPr lang="sq-AL" sz="6600" dirty="0" smtClean="0">
                <a:solidFill>
                  <a:srgbClr val="000000"/>
                </a:solidFill>
                <a:latin typeface="Times New Roman"/>
                <a:ea typeface="Times New Roman"/>
              </a:rPr>
              <a:t>.«</a:t>
            </a:r>
            <a:r>
              <a:rPr lang="sq-AL" sz="6600" dirty="0">
                <a:latin typeface="Times New Roman"/>
                <a:ea typeface="Times New Roman"/>
                <a:cs typeface="Times New Roman"/>
              </a:rPr>
              <a:t>E</a:t>
            </a:r>
            <a:r>
              <a:rPr lang="ru-RU" sz="6600" dirty="0" err="1">
                <a:latin typeface="Times New Roman"/>
                <a:ea typeface="Times New Roman"/>
                <a:cs typeface="Times New Roman"/>
              </a:rPr>
              <a:t>ýeçilik</a:t>
            </a:r>
            <a:r>
              <a:rPr lang="ru-RU" sz="6600" dirty="0">
                <a:latin typeface="Times New Roman"/>
                <a:ea typeface="Times New Roman"/>
                <a:cs typeface="Times New Roman"/>
              </a:rPr>
              <a:t> </a:t>
            </a:r>
            <a:r>
              <a:rPr lang="ru-RU" sz="6600" dirty="0" err="1" smtClean="0">
                <a:latin typeface="Times New Roman"/>
                <a:ea typeface="Times New Roman"/>
                <a:cs typeface="Times New Roman"/>
              </a:rPr>
              <a:t>hakynda</a:t>
            </a:r>
            <a:r>
              <a:rPr lang="sq-AL" sz="6600" dirty="0" smtClean="0">
                <a:solidFill>
                  <a:srgbClr val="000000"/>
                </a:solidFill>
                <a:latin typeface="Times New Roman"/>
                <a:ea typeface="Times New Roman"/>
              </a:rPr>
              <a:t>»</a:t>
            </a:r>
            <a:r>
              <a:rPr lang="en-US" sz="6600" dirty="0" smtClean="0">
                <a:solidFill>
                  <a:srgbClr val="000000"/>
                </a:solidFill>
                <a:latin typeface="Times New Roman"/>
                <a:ea typeface="Times New Roman"/>
              </a:rPr>
              <a:t> </a:t>
            </a:r>
            <a:r>
              <a:rPr lang="sq-AL" sz="6600" dirty="0" smtClean="0">
                <a:solidFill>
                  <a:srgbClr val="000000"/>
                </a:solidFill>
                <a:latin typeface="Times New Roman"/>
                <a:ea typeface="Times New Roman"/>
              </a:rPr>
              <a:t>Türknenistanyň </a:t>
            </a:r>
            <a:r>
              <a:rPr lang="sq-AL" sz="6600" dirty="0">
                <a:solidFill>
                  <a:srgbClr val="000000"/>
                </a:solidFill>
                <a:latin typeface="Times New Roman"/>
                <a:ea typeface="Times New Roman"/>
              </a:rPr>
              <a:t>kanuny </a:t>
            </a:r>
            <a:r>
              <a:rPr lang="cs-CZ" sz="6400" dirty="0">
                <a:solidFill>
                  <a:srgbClr val="000000"/>
                </a:solidFill>
                <a:latin typeface="Times New Roman"/>
                <a:ea typeface="Times New Roman"/>
              </a:rPr>
              <a:t>˝Türkmenistan˝  gazeti –  </a:t>
            </a:r>
            <a:r>
              <a:rPr lang="ru-RU" sz="6400" dirty="0">
                <a:solidFill>
                  <a:srgbClr val="000000"/>
                </a:solidFill>
                <a:latin typeface="Times New Roman"/>
                <a:ea typeface="Times New Roman"/>
              </a:rPr>
              <a:t>  </a:t>
            </a:r>
            <a:r>
              <a:rPr lang="en-US" sz="6400" dirty="0" smtClean="0">
                <a:solidFill>
                  <a:srgbClr val="000000"/>
                </a:solidFill>
                <a:latin typeface="Times New Roman"/>
                <a:ea typeface="Times New Roman"/>
              </a:rPr>
              <a:t>30.11</a:t>
            </a:r>
            <a:r>
              <a:rPr lang="cs-CZ" sz="6400" dirty="0" smtClean="0">
                <a:solidFill>
                  <a:srgbClr val="000000"/>
                </a:solidFill>
                <a:latin typeface="Times New Roman"/>
                <a:ea typeface="Times New Roman"/>
              </a:rPr>
              <a:t>.20</a:t>
            </a:r>
            <a:r>
              <a:rPr lang="en-US" sz="6400" dirty="0" smtClean="0">
                <a:solidFill>
                  <a:srgbClr val="000000"/>
                </a:solidFill>
                <a:latin typeface="Times New Roman"/>
                <a:ea typeface="Times New Roman"/>
              </a:rPr>
              <a:t>15</a:t>
            </a:r>
            <a:r>
              <a:rPr lang="sq-AL" sz="6400" dirty="0" smtClean="0">
                <a:solidFill>
                  <a:srgbClr val="000000"/>
                </a:solidFill>
                <a:latin typeface="Times New Roman"/>
                <a:ea typeface="Times New Roman"/>
              </a:rPr>
              <a:t> </a:t>
            </a:r>
            <a:r>
              <a:rPr lang="cs-CZ" sz="6400" dirty="0" smtClean="0">
                <a:solidFill>
                  <a:srgbClr val="000000"/>
                </a:solidFill>
                <a:latin typeface="Times New Roman"/>
                <a:ea typeface="Times New Roman"/>
              </a:rPr>
              <a:t>ý</a:t>
            </a:r>
            <a:r>
              <a:rPr lang="en-US" sz="6400" dirty="0" smtClean="0">
                <a:solidFill>
                  <a:srgbClr val="000000"/>
                </a:solidFill>
                <a:latin typeface="Times New Roman"/>
                <a:ea typeface="Times New Roman"/>
              </a:rPr>
              <a:t>.</a:t>
            </a:r>
            <a:endParaRPr lang="en-US" sz="6400" dirty="0">
              <a:solidFill>
                <a:srgbClr val="000000"/>
              </a:solidFill>
              <a:latin typeface="Times New Roman"/>
              <a:ea typeface="Times New Roman"/>
            </a:endParaRPr>
          </a:p>
          <a:p>
            <a:pPr marL="0" marR="180340" lvl="0" indent="0" algn="just">
              <a:lnSpc>
                <a:spcPct val="120000"/>
              </a:lnSpc>
              <a:spcBef>
                <a:spcPts val="0"/>
              </a:spcBef>
              <a:buNone/>
            </a:pPr>
            <a:r>
              <a:rPr lang="en-US" sz="6600" dirty="0" smtClean="0">
                <a:solidFill>
                  <a:srgbClr val="000000"/>
                </a:solidFill>
                <a:latin typeface="Times New Roman"/>
                <a:ea typeface="Times New Roman"/>
              </a:rPr>
              <a:t> </a:t>
            </a:r>
            <a:endParaRPr lang="ru-RU" sz="6600" dirty="0" smtClean="0">
              <a:solidFill>
                <a:srgbClr val="000000"/>
              </a:solidFill>
              <a:latin typeface="Times New Roman"/>
              <a:ea typeface="Times New Roman"/>
            </a:endParaRPr>
          </a:p>
          <a:p>
            <a:pPr marL="0" indent="0" algn="ctr">
              <a:lnSpc>
                <a:spcPct val="120000"/>
              </a:lnSpc>
              <a:spcBef>
                <a:spcPts val="0"/>
              </a:spcBef>
              <a:buNone/>
            </a:pPr>
            <a:r>
              <a:rPr lang="en-US" sz="6600" b="1" dirty="0" smtClean="0">
                <a:latin typeface="Times New Roman"/>
                <a:ea typeface="Times New Roman"/>
                <a:cs typeface="Times New Roman"/>
              </a:rPr>
              <a:t> </a:t>
            </a:r>
            <a:endParaRPr lang="ru-RU" sz="4800" dirty="0">
              <a:ea typeface="Calibri"/>
              <a:cs typeface="Times New Roman"/>
            </a:endParaRPr>
          </a:p>
          <a:p>
            <a:pPr marL="0" marR="180340" indent="0" algn="just">
              <a:lnSpc>
                <a:spcPct val="120000"/>
              </a:lnSpc>
              <a:spcAft>
                <a:spcPts val="0"/>
              </a:spcAft>
              <a:buNone/>
            </a:pPr>
            <a:endParaRPr lang="ru-RU" sz="6400" dirty="0" smtClean="0">
              <a:latin typeface="Times New Roman"/>
              <a:ea typeface="Times New Roman"/>
            </a:endParaRPr>
          </a:p>
          <a:p>
            <a:pPr indent="0" algn="just">
              <a:spcAft>
                <a:spcPts val="0"/>
              </a:spcAft>
              <a:buNone/>
            </a:pPr>
            <a:r>
              <a:rPr lang="en-US" sz="6400" dirty="0">
                <a:latin typeface="Times New Roman"/>
                <a:ea typeface="Times New Roman"/>
              </a:rPr>
              <a:t> </a:t>
            </a:r>
            <a:endParaRPr lang="ru-RU" sz="6400" dirty="0">
              <a:latin typeface="Times New Roman"/>
              <a:ea typeface="Times New Roman"/>
            </a:endParaRPr>
          </a:p>
          <a:p>
            <a:pPr marL="0" indent="0" algn="just">
              <a:lnSpc>
                <a:spcPct val="120000"/>
              </a:lnSpc>
              <a:spcAft>
                <a:spcPts val="0"/>
              </a:spcAft>
              <a:buNone/>
            </a:pPr>
            <a:endParaRPr lang="ru-RU" sz="2500" dirty="0">
              <a:solidFill>
                <a:srgbClr val="000000"/>
              </a:solidFill>
              <a:effectLst/>
              <a:latin typeface="Times New Roman"/>
              <a:ea typeface="Times New Roman"/>
            </a:endParaRPr>
          </a:p>
        </p:txBody>
      </p:sp>
      <p:sp>
        <p:nvSpPr>
          <p:cNvPr id="4" name="Прямоугольник 3"/>
          <p:cNvSpPr/>
          <p:nvPr/>
        </p:nvSpPr>
        <p:spPr>
          <a:xfrm>
            <a:off x="3726749" y="-99392"/>
            <a:ext cx="1475802" cy="461665"/>
          </a:xfrm>
          <a:prstGeom prst="rect">
            <a:avLst/>
          </a:prstGeom>
        </p:spPr>
        <p:txBody>
          <a:bodyPr wrap="square">
            <a:spAutoFit/>
          </a:bodyPr>
          <a:lstStyle/>
          <a:p>
            <a:r>
              <a:rPr lang="ru-RU" sz="2400" b="1" dirty="0" err="1">
                <a:latin typeface="Times New Roman" pitchFamily="18" charset="0"/>
                <a:cs typeface="Times New Roman" pitchFamily="18" charset="0"/>
              </a:rPr>
              <a:t>Edebiýat</a:t>
            </a:r>
            <a:r>
              <a:rPr lang="ru-RU" sz="2400" b="1" dirty="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6" name="Прямоугольник 5"/>
          <p:cNvSpPr/>
          <p:nvPr/>
        </p:nvSpPr>
        <p:spPr>
          <a:xfrm>
            <a:off x="179512" y="570622"/>
            <a:ext cx="8570276" cy="385362"/>
          </a:xfrm>
          <a:prstGeom prst="rect">
            <a:avLst/>
          </a:prstGeom>
        </p:spPr>
        <p:txBody>
          <a:bodyPr wrap="square">
            <a:spAutoFit/>
          </a:bodyPr>
          <a:lstStyle/>
          <a:p>
            <a:pPr algn="just">
              <a:lnSpc>
                <a:spcPct val="115000"/>
              </a:lnSpc>
              <a:spcAft>
                <a:spcPts val="0"/>
              </a:spcAft>
            </a:pPr>
            <a:r>
              <a:rPr lang="en-US" dirty="0" smtClean="0">
                <a:latin typeface="Times New Roman"/>
                <a:ea typeface="Calibri"/>
                <a:cs typeface="Times New Roman"/>
              </a:rPr>
              <a:t> </a:t>
            </a:r>
            <a:r>
              <a:rPr lang="ru-RU" b="1" dirty="0">
                <a:latin typeface="Times New Roman"/>
                <a:ea typeface="Calibri"/>
                <a:cs typeface="Times New Roman"/>
              </a:rPr>
              <a:t> </a:t>
            </a:r>
            <a:endParaRPr lang="ru-RU" sz="1400" dirty="0">
              <a:effectLst/>
              <a:latin typeface="Calibri"/>
              <a:ea typeface="Calibri"/>
              <a:cs typeface="Times New Roman"/>
            </a:endParaRPr>
          </a:p>
        </p:txBody>
      </p:sp>
    </p:spTree>
    <p:extLst>
      <p:ext uri="{BB962C8B-B14F-4D97-AF65-F5344CB8AC3E}">
        <p14:creationId xmlns:p14="http://schemas.microsoft.com/office/powerpoint/2010/main" val="3136601576"/>
      </p:ext>
    </p:extLst>
  </p:cSld>
  <p:clrMapOvr>
    <a:masterClrMapping/>
  </p:clrMapOvr>
  <mc:AlternateContent xmlns:mc="http://schemas.openxmlformats.org/markup-compatibility/2006" xmlns:p14="http://schemas.microsoft.com/office/powerpoint/2010/main">
    <mc:Choice Requires="p14">
      <p:transition spd="slow" p14:dur="2000" advTm="9157"/>
    </mc:Choice>
    <mc:Fallback xmlns="">
      <p:transition spd="slow" advTm="9157"/>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indent="450215">
              <a:lnSpc>
                <a:spcPct val="115000"/>
              </a:lnSpc>
            </a:pPr>
            <a:r>
              <a:rPr lang="ru-RU" b="1" dirty="0" smtClean="0"/>
              <a:t/>
            </a:r>
            <a:br>
              <a:rPr lang="ru-RU" b="1" dirty="0" smtClean="0"/>
            </a:br>
            <a:r>
              <a:rPr lang="en-US" b="1" dirty="0" smtClean="0"/>
              <a:t> </a:t>
            </a:r>
            <a:endParaRPr lang="ru-RU" dirty="0"/>
          </a:p>
        </p:txBody>
      </p:sp>
      <p:sp>
        <p:nvSpPr>
          <p:cNvPr id="3" name="Объект 2"/>
          <p:cNvSpPr>
            <a:spLocks noGrp="1"/>
          </p:cNvSpPr>
          <p:nvPr>
            <p:ph idx="1"/>
          </p:nvPr>
        </p:nvSpPr>
        <p:spPr>
          <a:xfrm>
            <a:off x="395536" y="548680"/>
            <a:ext cx="8461448" cy="5141168"/>
          </a:xfrm>
        </p:spPr>
        <p:txBody>
          <a:bodyPr>
            <a:normAutofit/>
          </a:bodyPr>
          <a:lstStyle/>
          <a:p>
            <a:pPr indent="0" algn="just">
              <a:lnSpc>
                <a:spcPct val="115000"/>
              </a:lnSpc>
              <a:buNone/>
            </a:pPr>
            <a:r>
              <a:rPr lang="en-US" dirty="0" smtClean="0"/>
              <a:t>  </a:t>
            </a:r>
            <a:endParaRPr lang="ru-RU" dirty="0"/>
          </a:p>
        </p:txBody>
      </p:sp>
      <p:sp>
        <p:nvSpPr>
          <p:cNvPr id="4" name="Прямоугольник 3"/>
          <p:cNvSpPr/>
          <p:nvPr/>
        </p:nvSpPr>
        <p:spPr>
          <a:xfrm>
            <a:off x="611560" y="548680"/>
            <a:ext cx="8280920" cy="4524315"/>
          </a:xfrm>
          <a:prstGeom prst="rect">
            <a:avLst/>
          </a:prstGeom>
        </p:spPr>
        <p:txBody>
          <a:bodyPr wrap="square">
            <a:spAutoFit/>
          </a:bodyPr>
          <a:lstStyle/>
          <a:p>
            <a:pPr algn="just"/>
            <a:r>
              <a:rPr lang="en-US"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Raýat</a:t>
            </a:r>
            <a:r>
              <a:rPr lang="ru-RU" sz="3200" b="1" dirty="0" smtClean="0">
                <a:latin typeface="Times New Roman" pitchFamily="18" charset="0"/>
                <a:cs typeface="Times New Roman" pitchFamily="18" charset="0"/>
              </a:rPr>
              <a:t> </a:t>
            </a:r>
            <a:r>
              <a:rPr lang="ru-RU" sz="3200" b="1" dirty="0" err="1">
                <a:latin typeface="Times New Roman" pitchFamily="18" charset="0"/>
                <a:cs typeface="Times New Roman" pitchFamily="18" charset="0"/>
              </a:rPr>
              <a:t>hukugy</a:t>
            </a:r>
            <a:r>
              <a:rPr lang="ru-RU" sz="3200" b="1" dirty="0">
                <a:latin typeface="Times New Roman" pitchFamily="18" charset="0"/>
                <a:cs typeface="Times New Roman" pitchFamily="18" charset="0"/>
              </a:rPr>
              <a:t> </a:t>
            </a:r>
            <a:r>
              <a:rPr lang="en-US" sz="3200" b="1"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haryt-pul</a:t>
            </a:r>
            <a:r>
              <a:rPr lang="ru-RU" sz="3200" dirty="0" smtClean="0">
                <a:latin typeface="Times New Roman" pitchFamily="18" charset="0"/>
                <a:cs typeface="Times New Roman" pitchFamily="18" charset="0"/>
              </a:rPr>
              <a:t> </a:t>
            </a:r>
            <a:r>
              <a:rPr lang="ru-RU" sz="3200" dirty="0" err="1">
                <a:latin typeface="Times New Roman" pitchFamily="18" charset="0"/>
                <a:cs typeface="Times New Roman" pitchFamily="18" charset="0"/>
              </a:rPr>
              <a:t>gatnaşyklaryny</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oňa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gatnaşyjylaryň</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hukuk</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ýagdaýyny</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eýeçilik</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hukugynyň</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ýüze</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çykmagynyň</a:t>
            </a:r>
            <a:r>
              <a:rPr lang="ru-RU" sz="3200" dirty="0">
                <a:latin typeface="Times New Roman" pitchFamily="18" charset="0"/>
                <a:cs typeface="Times New Roman" pitchFamily="18" charset="0"/>
              </a:rPr>
              <a:t> </a:t>
            </a:r>
            <a:r>
              <a:rPr lang="ru-RU" sz="3200" dirty="0" err="1" smtClean="0">
                <a:latin typeface="Times New Roman" pitchFamily="18" charset="0"/>
                <a:cs typeface="Times New Roman" pitchFamily="18" charset="0"/>
              </a:rPr>
              <a:t>esaslaryny</a:t>
            </a:r>
            <a:r>
              <a:rPr lang="en-US"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 </a:t>
            </a:r>
            <a:r>
              <a:rPr lang="en-US" sz="3200" dirty="0" smtClean="0">
                <a:solidFill>
                  <a:srgbClr val="FF0000"/>
                </a:solidFill>
                <a:latin typeface="Times New Roman" pitchFamily="18" charset="0"/>
                <a:cs typeface="Times New Roman" pitchFamily="18" charset="0"/>
              </a:rPr>
              <a:t> </a:t>
            </a:r>
            <a:r>
              <a:rPr lang="ru-RU" sz="3200" dirty="0" err="1" smtClean="0">
                <a:latin typeface="Times New Roman" pitchFamily="18" charset="0"/>
                <a:cs typeface="Times New Roman" pitchFamily="18" charset="0"/>
              </a:rPr>
              <a:t>hukuklary</a:t>
            </a:r>
            <a:r>
              <a:rPr lang="ru-RU" sz="3200" dirty="0" smtClean="0">
                <a:latin typeface="Times New Roman" pitchFamily="18" charset="0"/>
                <a:cs typeface="Times New Roman" pitchFamily="18" charset="0"/>
              </a:rPr>
              <a:t> </a:t>
            </a:r>
            <a:r>
              <a:rPr lang="ru-RU" sz="3200" dirty="0" err="1">
                <a:latin typeface="Times New Roman" pitchFamily="18" charset="0"/>
                <a:cs typeface="Times New Roman" pitchFamily="18" charset="0"/>
              </a:rPr>
              <a:t>amala</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aşyrmagyň</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tertibini</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kesgitleýär</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şertnamalaýyn</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we</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gaýry</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borçnamalary</a:t>
            </a:r>
            <a:r>
              <a:rPr lang="ru-RU"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beýleki</a:t>
            </a:r>
            <a:r>
              <a:rPr lang="ru-RU" sz="3200" dirty="0" smtClean="0">
                <a:latin typeface="Times New Roman" pitchFamily="18" charset="0"/>
                <a:cs typeface="Times New Roman" pitchFamily="18" charset="0"/>
              </a:rPr>
              <a:t> </a:t>
            </a:r>
            <a:r>
              <a:rPr lang="ru-RU" sz="3200" dirty="0" err="1">
                <a:latin typeface="Times New Roman" pitchFamily="18" charset="0"/>
                <a:cs typeface="Times New Roman" pitchFamily="18" charset="0"/>
              </a:rPr>
              <a:t>emläk</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gatnaşyklaryny</a:t>
            </a:r>
            <a:r>
              <a:rPr lang="ru-RU" sz="3200" dirty="0">
                <a:latin typeface="Times New Roman" pitchFamily="18" charset="0"/>
                <a:cs typeface="Times New Roman" pitchFamily="18" charset="0"/>
              </a:rPr>
              <a:t>, </a:t>
            </a:r>
            <a:r>
              <a:rPr lang="tk-TM" sz="3200" dirty="0">
                <a:latin typeface="Times New Roman" pitchFamily="18" charset="0"/>
                <a:cs typeface="Times New Roman" pitchFamily="18" charset="0"/>
              </a:rPr>
              <a:t>ş</a:t>
            </a:r>
            <a:r>
              <a:rPr lang="ru-RU" sz="3200" dirty="0" err="1" smtClean="0">
                <a:latin typeface="Times New Roman" pitchFamily="18" charset="0"/>
                <a:cs typeface="Times New Roman" pitchFamily="18" charset="0"/>
              </a:rPr>
              <a:t>olar</a:t>
            </a:r>
            <a:r>
              <a:rPr lang="ru-RU" sz="3200" dirty="0" smtClean="0">
                <a:latin typeface="Times New Roman" pitchFamily="18" charset="0"/>
                <a:cs typeface="Times New Roman" pitchFamily="18" charset="0"/>
              </a:rPr>
              <a:t> </a:t>
            </a:r>
            <a:r>
              <a:rPr lang="ru-RU" sz="3200" dirty="0" err="1">
                <a:latin typeface="Times New Roman" pitchFamily="18" charset="0"/>
                <a:cs typeface="Times New Roman" pitchFamily="18" charset="0"/>
              </a:rPr>
              <a:t>bilen</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baglanyşykly</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emläkleýin</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däl</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şahsy</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gatnaşyklary</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düzgünleşdirýän</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kanunlary</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hem-de</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beýleki</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hukuknamalary</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öwrenýär</a:t>
            </a:r>
            <a:r>
              <a:rPr lang="ru-RU" sz="3200" dirty="0">
                <a:latin typeface="Times New Roman" pitchFamily="18" charset="0"/>
                <a:cs typeface="Times New Roman" pitchFamily="18" charset="0"/>
              </a:rPr>
              <a:t>. </a:t>
            </a:r>
          </a:p>
        </p:txBody>
      </p:sp>
    </p:spTree>
    <p:extLst>
      <p:ext uri="{BB962C8B-B14F-4D97-AF65-F5344CB8AC3E}">
        <p14:creationId xmlns:p14="http://schemas.microsoft.com/office/powerpoint/2010/main" val="3956449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Номер слайда 5"/>
          <p:cNvSpPr txBox="1">
            <a:spLocks noGrp="1"/>
          </p:cNvSpPr>
          <p:nvPr/>
        </p:nvSpPr>
        <p:spPr bwMode="auto">
          <a:xfrm>
            <a:off x="8172450" y="6248400"/>
            <a:ext cx="514350" cy="457200"/>
          </a:xfrm>
          <a:prstGeom prst="rect">
            <a:avLst/>
          </a:prstGeom>
          <a:noFill/>
          <a:ln w="9525">
            <a:noFill/>
            <a:miter lim="800000"/>
            <a:headEnd/>
            <a:tailEnd/>
          </a:ln>
        </p:spPr>
        <p:txBody>
          <a:bodyPr anchor="b"/>
          <a:lstStyle/>
          <a:p>
            <a:pPr algn="r"/>
            <a:fld id="{8580057F-C2F3-4F89-AA46-11526E842C04}" type="slidenum">
              <a:rPr lang="ru-RU" sz="1200">
                <a:solidFill>
                  <a:srgbClr val="333333"/>
                </a:solidFill>
                <a:latin typeface="Times New Roman" pitchFamily="18" charset="0"/>
              </a:rPr>
              <a:pPr algn="r"/>
              <a:t>4</a:t>
            </a:fld>
            <a:endParaRPr lang="ru-RU" sz="1200">
              <a:solidFill>
                <a:srgbClr val="333333"/>
              </a:solidFill>
              <a:latin typeface="Times New Roman" pitchFamily="18" charset="0"/>
            </a:endParaRPr>
          </a:p>
        </p:txBody>
      </p:sp>
      <p:sp>
        <p:nvSpPr>
          <p:cNvPr id="78853" name="Rectangle 5"/>
          <p:cNvSpPr>
            <a:spLocks noChangeArrowheads="1"/>
          </p:cNvSpPr>
          <p:nvPr/>
        </p:nvSpPr>
        <p:spPr bwMode="auto">
          <a:xfrm>
            <a:off x="343941" y="-13997"/>
            <a:ext cx="8569325" cy="86588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just"/>
            <a:r>
              <a:rPr lang="en-US" sz="2400" dirty="0" smtClean="0">
                <a:solidFill>
                  <a:srgbClr val="000000"/>
                </a:solidFill>
                <a:latin typeface="Times New Roman"/>
                <a:ea typeface="Times New Roman"/>
              </a:rPr>
              <a:t> </a:t>
            </a:r>
            <a:r>
              <a:rPr lang="cs-CZ" sz="2400" dirty="0" smtClean="0">
                <a:solidFill>
                  <a:srgbClr val="000000"/>
                </a:solidFill>
                <a:latin typeface="Times New Roman"/>
                <a:ea typeface="Times New Roman"/>
              </a:rPr>
              <a:t> </a:t>
            </a:r>
            <a:r>
              <a:rPr lang="tk-TM" sz="2400" dirty="0" smtClean="0">
                <a:solidFill>
                  <a:srgbClr val="000000"/>
                </a:solidFill>
                <a:latin typeface="Times New Roman"/>
                <a:ea typeface="Times New Roman"/>
              </a:rPr>
              <a:t>          </a:t>
            </a:r>
            <a:r>
              <a:rPr lang="en-US" sz="3600" b="1" dirty="0" smtClean="0">
                <a:solidFill>
                  <a:srgbClr val="000000"/>
                </a:solidFill>
                <a:latin typeface="Times New Roman"/>
                <a:ea typeface="Times New Roman"/>
              </a:rPr>
              <a:t>Ra</a:t>
            </a:r>
            <a:r>
              <a:rPr lang="tk-TM" sz="3600" b="1" dirty="0" smtClean="0">
                <a:solidFill>
                  <a:srgbClr val="000000"/>
                </a:solidFill>
                <a:latin typeface="Times New Roman"/>
                <a:ea typeface="Times New Roman"/>
              </a:rPr>
              <a:t>ýat</a:t>
            </a:r>
            <a:r>
              <a:rPr lang="cs-CZ" sz="3600" b="1" dirty="0" smtClean="0">
                <a:solidFill>
                  <a:srgbClr val="000000"/>
                </a:solidFill>
                <a:latin typeface="Times New Roman"/>
                <a:ea typeface="Times New Roman"/>
              </a:rPr>
              <a:t> </a:t>
            </a:r>
            <a:r>
              <a:rPr lang="en-US" sz="3600" b="1" dirty="0" smtClean="0">
                <a:solidFill>
                  <a:srgbClr val="000000"/>
                </a:solidFill>
                <a:latin typeface="Times New Roman"/>
                <a:ea typeface="Times New Roman"/>
              </a:rPr>
              <a:t>    </a:t>
            </a:r>
            <a:r>
              <a:rPr lang="cs-CZ" sz="3600" b="1" dirty="0" smtClean="0">
                <a:solidFill>
                  <a:srgbClr val="000000"/>
                </a:solidFill>
                <a:latin typeface="Times New Roman"/>
                <a:ea typeface="Times New Roman"/>
              </a:rPr>
              <a:t>hukugynyň </a:t>
            </a:r>
            <a:r>
              <a:rPr lang="en-US" sz="3600" b="1" dirty="0" smtClean="0">
                <a:solidFill>
                  <a:srgbClr val="000000"/>
                </a:solidFill>
                <a:latin typeface="Times New Roman"/>
                <a:ea typeface="Times New Roman"/>
              </a:rPr>
              <a:t>       </a:t>
            </a:r>
            <a:r>
              <a:rPr lang="cs-CZ" sz="3600" b="1" dirty="0">
                <a:solidFill>
                  <a:srgbClr val="000000"/>
                </a:solidFill>
                <a:latin typeface="Times New Roman"/>
                <a:ea typeface="Times New Roman"/>
              </a:rPr>
              <a:t>çeşmeleri</a:t>
            </a:r>
            <a:endParaRPr lang="ru-RU" sz="3600" b="1" dirty="0">
              <a:solidFill>
                <a:srgbClr val="000000"/>
              </a:solidFill>
              <a:latin typeface="Times New Roman" pitchFamily="18" charset="0"/>
              <a:cs typeface="Times New Roman" pitchFamily="18" charset="0"/>
            </a:endParaRPr>
          </a:p>
        </p:txBody>
      </p:sp>
      <p:sp>
        <p:nvSpPr>
          <p:cNvPr id="19" name="Text Box 10"/>
          <p:cNvSpPr txBox="1">
            <a:spLocks noChangeArrowheads="1"/>
          </p:cNvSpPr>
          <p:nvPr/>
        </p:nvSpPr>
        <p:spPr bwMode="auto">
          <a:xfrm>
            <a:off x="1415080" y="1343084"/>
            <a:ext cx="6480869" cy="523220"/>
          </a:xfrm>
          <a:prstGeom prst="rect">
            <a:avLst/>
          </a:prstGeom>
          <a:solidFill>
            <a:srgbClr val="92D050"/>
          </a:solidFill>
          <a:ln w="19050">
            <a:solidFill>
              <a:srgbClr val="00FFFF"/>
            </a:solidFill>
            <a:miter lim="800000"/>
            <a:headEnd/>
            <a:tailEnd/>
          </a:ln>
        </p:spPr>
        <p:txBody>
          <a:bodyPr wrap="square">
            <a:spAutoFit/>
          </a:bodyPr>
          <a:lstStyle/>
          <a:p>
            <a:pPr algn="ctr">
              <a:spcBef>
                <a:spcPct val="50000"/>
              </a:spcBef>
            </a:pPr>
            <a:r>
              <a:rPr lang="ru-RU" sz="2800" b="1" dirty="0" err="1">
                <a:solidFill>
                  <a:srgbClr val="000000"/>
                </a:solidFill>
                <a:latin typeface="Times New Roman"/>
                <a:ea typeface="Times New Roman"/>
              </a:rPr>
              <a:t>Türkmenistanyñ</a:t>
            </a:r>
            <a:r>
              <a:rPr lang="ru-RU" sz="2800" b="1" dirty="0">
                <a:solidFill>
                  <a:srgbClr val="000000"/>
                </a:solidFill>
                <a:latin typeface="Times New Roman"/>
                <a:ea typeface="Times New Roman"/>
              </a:rPr>
              <a:t> </a:t>
            </a:r>
            <a:r>
              <a:rPr lang="ru-RU" sz="2800" b="1" dirty="0" err="1">
                <a:solidFill>
                  <a:srgbClr val="000000"/>
                </a:solidFill>
                <a:latin typeface="Times New Roman"/>
                <a:ea typeface="Times New Roman"/>
              </a:rPr>
              <a:t>Konstitusiýasy</a:t>
            </a:r>
            <a:r>
              <a:rPr lang="ru-RU" sz="2800" b="1" dirty="0">
                <a:solidFill>
                  <a:srgbClr val="000000"/>
                </a:solidFill>
                <a:latin typeface="Times New Roman"/>
                <a:ea typeface="Times New Roman"/>
              </a:rPr>
              <a:t> </a:t>
            </a:r>
            <a:endParaRPr lang="ru-RU" sz="2800" b="1" dirty="0">
              <a:solidFill>
                <a:srgbClr val="0000CC"/>
              </a:solidFill>
            </a:endParaRPr>
          </a:p>
        </p:txBody>
      </p:sp>
      <p:sp>
        <p:nvSpPr>
          <p:cNvPr id="33" name="Rectangle 5"/>
          <p:cNvSpPr>
            <a:spLocks noChangeArrowheads="1"/>
          </p:cNvSpPr>
          <p:nvPr/>
        </p:nvSpPr>
        <p:spPr bwMode="auto">
          <a:xfrm>
            <a:off x="185710" y="2780928"/>
            <a:ext cx="4338590" cy="392467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just">
              <a:lnSpc>
                <a:spcPct val="120000"/>
              </a:lnSpc>
              <a:spcBef>
                <a:spcPct val="20000"/>
              </a:spcBef>
            </a:pPr>
            <a:endParaRPr lang="tk-TM" sz="2800" b="1" dirty="0" smtClean="0">
              <a:solidFill>
                <a:srgbClr val="000000"/>
              </a:solidFill>
              <a:latin typeface="Times New Roman"/>
              <a:ea typeface="Times New Roman"/>
            </a:endParaRPr>
          </a:p>
          <a:p>
            <a:pPr algn="just">
              <a:lnSpc>
                <a:spcPct val="120000"/>
              </a:lnSpc>
              <a:spcBef>
                <a:spcPct val="20000"/>
              </a:spcBef>
            </a:pPr>
            <a:endParaRPr lang="tk-TM" sz="2800" b="1" dirty="0">
              <a:solidFill>
                <a:srgbClr val="000000"/>
              </a:solidFill>
              <a:latin typeface="Times New Roman"/>
              <a:ea typeface="Times New Roman"/>
            </a:endParaRPr>
          </a:p>
          <a:p>
            <a:pPr>
              <a:lnSpc>
                <a:spcPct val="120000"/>
              </a:lnSpc>
              <a:spcBef>
                <a:spcPct val="20000"/>
              </a:spcBef>
            </a:pPr>
            <a:r>
              <a:rPr lang="tk-TM" sz="2800" b="1" dirty="0" smtClean="0">
                <a:solidFill>
                  <a:srgbClr val="000000"/>
                </a:solidFill>
                <a:latin typeface="Times New Roman"/>
                <a:ea typeface="Times New Roman"/>
              </a:rPr>
              <a:t>                K</a:t>
            </a:r>
            <a:r>
              <a:rPr lang="ru-RU" sz="2800" b="1" dirty="0" err="1" smtClean="0">
                <a:solidFill>
                  <a:srgbClr val="000000"/>
                </a:solidFill>
                <a:latin typeface="Times New Roman"/>
                <a:ea typeface="Times New Roman"/>
              </a:rPr>
              <a:t>anunlar</a:t>
            </a:r>
            <a:endParaRPr lang="ru-RU" sz="1400" dirty="0" smtClean="0">
              <a:solidFill>
                <a:srgbClr val="000000"/>
              </a:solidFill>
              <a:latin typeface="Times New Roman"/>
              <a:ea typeface="Times New Roman"/>
            </a:endParaRPr>
          </a:p>
          <a:p>
            <a:pPr algn="just">
              <a:lnSpc>
                <a:spcPct val="120000"/>
              </a:lnSpc>
              <a:spcBef>
                <a:spcPct val="20000"/>
              </a:spcBef>
            </a:pPr>
            <a:r>
              <a:rPr lang="ru-RU" sz="1400" dirty="0" smtClean="0">
                <a:solidFill>
                  <a:srgbClr val="000000"/>
                </a:solidFill>
                <a:latin typeface="Times New Roman"/>
                <a:ea typeface="Times New Roman"/>
              </a:rPr>
              <a:t> </a:t>
            </a:r>
            <a:r>
              <a:rPr lang="ru-RU" sz="1600" b="1" dirty="0" err="1">
                <a:solidFill>
                  <a:srgbClr val="000000"/>
                </a:solidFill>
                <a:latin typeface="Times New Roman"/>
                <a:ea typeface="Times New Roman"/>
              </a:rPr>
              <a:t>Türkmenistanyň</a:t>
            </a:r>
            <a:r>
              <a:rPr lang="ru-RU" sz="1600" b="1" dirty="0">
                <a:solidFill>
                  <a:srgbClr val="000000"/>
                </a:solidFill>
                <a:latin typeface="Times New Roman"/>
                <a:ea typeface="Times New Roman"/>
              </a:rPr>
              <a:t> </a:t>
            </a:r>
            <a:r>
              <a:rPr lang="ru-RU" sz="1600" b="1" dirty="0" err="1">
                <a:solidFill>
                  <a:srgbClr val="000000"/>
                </a:solidFill>
                <a:latin typeface="Times New Roman"/>
                <a:ea typeface="Times New Roman"/>
              </a:rPr>
              <a:t>raýat</a:t>
            </a:r>
            <a:r>
              <a:rPr lang="ru-RU" sz="1600" b="1" dirty="0">
                <a:solidFill>
                  <a:srgbClr val="000000"/>
                </a:solidFill>
                <a:latin typeface="Times New Roman"/>
                <a:ea typeface="Times New Roman"/>
              </a:rPr>
              <a:t> </a:t>
            </a:r>
            <a:r>
              <a:rPr lang="ru-RU" sz="1600" b="1" dirty="0" err="1">
                <a:solidFill>
                  <a:srgbClr val="000000"/>
                </a:solidFill>
                <a:latin typeface="Times New Roman"/>
                <a:ea typeface="Times New Roman"/>
              </a:rPr>
              <a:t>kodesi</a:t>
            </a:r>
            <a:r>
              <a:rPr lang="ru-RU" sz="1600" b="1" dirty="0">
                <a:solidFill>
                  <a:srgbClr val="000000"/>
                </a:solidFill>
                <a:latin typeface="Times New Roman"/>
                <a:ea typeface="Times New Roman"/>
              </a:rPr>
              <a:t>. А.,1999 </a:t>
            </a:r>
            <a:r>
              <a:rPr lang="cs-CZ" sz="1600" b="1" dirty="0">
                <a:solidFill>
                  <a:srgbClr val="000000"/>
                </a:solidFill>
                <a:latin typeface="Times New Roman"/>
                <a:ea typeface="Times New Roman"/>
              </a:rPr>
              <a:t>ý.</a:t>
            </a:r>
            <a:r>
              <a:rPr lang="ru-RU" sz="1600" b="1" dirty="0" smtClean="0">
                <a:solidFill>
                  <a:srgbClr val="000000"/>
                </a:solidFill>
                <a:latin typeface="Times New Roman"/>
                <a:ea typeface="Times New Roman"/>
              </a:rPr>
              <a:t>,</a:t>
            </a:r>
            <a:endParaRPr lang="ru-RU" sz="1600" b="1" dirty="0">
              <a:solidFill>
                <a:srgbClr val="000000"/>
              </a:solidFill>
              <a:latin typeface="Times New Roman"/>
              <a:ea typeface="Times New Roman"/>
            </a:endParaRPr>
          </a:p>
          <a:p>
            <a:pPr algn="just">
              <a:lnSpc>
                <a:spcPct val="120000"/>
              </a:lnSpc>
              <a:spcBef>
                <a:spcPct val="20000"/>
              </a:spcBef>
            </a:pPr>
            <a:r>
              <a:rPr lang="cs-CZ" sz="1600" b="1" dirty="0" smtClean="0">
                <a:solidFill>
                  <a:srgbClr val="000000"/>
                </a:solidFill>
                <a:latin typeface="Times New Roman"/>
                <a:ea typeface="Times New Roman"/>
              </a:rPr>
              <a:t>« </a:t>
            </a:r>
            <a:r>
              <a:rPr lang="cs-CZ" sz="1600" b="1" dirty="0">
                <a:solidFill>
                  <a:srgbClr val="000000"/>
                </a:solidFill>
                <a:latin typeface="Times New Roman"/>
                <a:ea typeface="Times New Roman"/>
              </a:rPr>
              <a:t>Türkmenistanyň </a:t>
            </a:r>
            <a:r>
              <a:rPr lang="ru-RU" sz="1600" b="1" dirty="0">
                <a:solidFill>
                  <a:srgbClr val="000000"/>
                </a:solidFill>
                <a:latin typeface="Times New Roman"/>
                <a:ea typeface="Times New Roman"/>
              </a:rPr>
              <a:t> </a:t>
            </a:r>
            <a:r>
              <a:rPr lang="ru-RU" sz="1600" b="1" dirty="0" err="1">
                <a:solidFill>
                  <a:srgbClr val="000000"/>
                </a:solidFill>
                <a:latin typeface="Times New Roman"/>
                <a:ea typeface="Times New Roman"/>
              </a:rPr>
              <a:t>telekiçilik</a:t>
            </a:r>
            <a:r>
              <a:rPr lang="ru-RU" sz="1600" b="1" dirty="0">
                <a:solidFill>
                  <a:srgbClr val="000000"/>
                </a:solidFill>
                <a:latin typeface="Times New Roman"/>
                <a:ea typeface="Times New Roman"/>
              </a:rPr>
              <a:t> </a:t>
            </a:r>
            <a:r>
              <a:rPr lang="ru-RU" sz="1600" b="1" dirty="0" err="1">
                <a:solidFill>
                  <a:srgbClr val="000000"/>
                </a:solidFill>
                <a:latin typeface="Times New Roman"/>
                <a:ea typeface="Times New Roman"/>
              </a:rPr>
              <a:t>işi</a:t>
            </a:r>
            <a:r>
              <a:rPr lang="ru-RU" sz="1600" b="1" dirty="0">
                <a:solidFill>
                  <a:srgbClr val="000000"/>
                </a:solidFill>
                <a:latin typeface="Times New Roman"/>
                <a:ea typeface="Times New Roman"/>
              </a:rPr>
              <a:t> </a:t>
            </a:r>
            <a:r>
              <a:rPr lang="cs-CZ" sz="1600" b="1" dirty="0">
                <a:solidFill>
                  <a:srgbClr val="000000"/>
                </a:solidFill>
                <a:latin typeface="Times New Roman"/>
                <a:ea typeface="Times New Roman"/>
              </a:rPr>
              <a:t>hakynda » </a:t>
            </a:r>
            <a:endParaRPr lang="tk-TM" sz="1600" b="1" dirty="0" smtClean="0">
              <a:solidFill>
                <a:srgbClr val="000000"/>
              </a:solidFill>
              <a:latin typeface="Times New Roman"/>
              <a:ea typeface="Times New Roman"/>
            </a:endParaRPr>
          </a:p>
          <a:p>
            <a:pPr algn="just">
              <a:lnSpc>
                <a:spcPct val="120000"/>
              </a:lnSpc>
              <a:spcBef>
                <a:spcPct val="20000"/>
              </a:spcBef>
            </a:pPr>
            <a:r>
              <a:rPr lang="tk-TM" sz="1600" b="1" dirty="0" smtClean="0">
                <a:solidFill>
                  <a:srgbClr val="000000"/>
                </a:solidFill>
                <a:latin typeface="Times New Roman"/>
                <a:ea typeface="Times New Roman"/>
              </a:rPr>
              <a:t>(</a:t>
            </a:r>
            <a:r>
              <a:rPr lang="sq-AL" sz="1600" b="1" dirty="0" smtClean="0">
                <a:solidFill>
                  <a:srgbClr val="000000"/>
                </a:solidFill>
                <a:latin typeface="Times New Roman"/>
                <a:ea typeface="Times New Roman"/>
              </a:rPr>
              <a:t>1993 </a:t>
            </a:r>
            <a:r>
              <a:rPr lang="sq-AL" sz="1600" b="1" dirty="0">
                <a:solidFill>
                  <a:srgbClr val="000000"/>
                </a:solidFill>
                <a:latin typeface="Times New Roman"/>
                <a:ea typeface="Times New Roman"/>
              </a:rPr>
              <a:t>ý</a:t>
            </a:r>
            <a:r>
              <a:rPr lang="sq-AL" sz="1600" b="1" dirty="0" smtClean="0">
                <a:solidFill>
                  <a:srgbClr val="000000"/>
                </a:solidFill>
                <a:latin typeface="Times New Roman"/>
                <a:ea typeface="Times New Roman"/>
              </a:rPr>
              <a:t>.</a:t>
            </a:r>
            <a:r>
              <a:rPr lang="tk-TM" sz="1600" b="1" dirty="0" smtClean="0">
                <a:solidFill>
                  <a:srgbClr val="000000"/>
                </a:solidFill>
                <a:latin typeface="Times New Roman"/>
                <a:ea typeface="Times New Roman"/>
              </a:rPr>
              <a:t>),</a:t>
            </a:r>
            <a:r>
              <a:rPr lang="sq-AL" sz="1600" b="1" dirty="0" smtClean="0">
                <a:solidFill>
                  <a:srgbClr val="000000"/>
                </a:solidFill>
                <a:latin typeface="Times New Roman"/>
                <a:ea typeface="Times New Roman"/>
              </a:rPr>
              <a:t> «</a:t>
            </a:r>
            <a:r>
              <a:rPr lang="tk-TM" sz="1600" b="1" dirty="0" smtClean="0">
                <a:solidFill>
                  <a:srgbClr val="000000"/>
                </a:solidFill>
                <a:latin typeface="Times New Roman"/>
                <a:ea typeface="Times New Roman"/>
              </a:rPr>
              <a:t>Eýeçilik </a:t>
            </a:r>
            <a:r>
              <a:rPr lang="ru-RU" sz="1600" b="1" dirty="0" smtClean="0">
                <a:solidFill>
                  <a:srgbClr val="000000"/>
                </a:solidFill>
                <a:latin typeface="Times New Roman"/>
                <a:ea typeface="Times New Roman"/>
              </a:rPr>
              <a:t> </a:t>
            </a:r>
            <a:r>
              <a:rPr lang="ru-RU" sz="1600" b="1" dirty="0" err="1">
                <a:solidFill>
                  <a:srgbClr val="000000"/>
                </a:solidFill>
                <a:latin typeface="Times New Roman"/>
                <a:ea typeface="Times New Roman"/>
              </a:rPr>
              <a:t>hakynda</a:t>
            </a:r>
            <a:r>
              <a:rPr lang="tk-TM" sz="1600" b="1" dirty="0">
                <a:solidFill>
                  <a:srgbClr val="000000"/>
                </a:solidFill>
                <a:latin typeface="Times New Roman"/>
                <a:ea typeface="Times New Roman"/>
              </a:rPr>
              <a:t> </a:t>
            </a:r>
            <a:r>
              <a:rPr lang="tk-TM" sz="1600" b="1" dirty="0" smtClean="0">
                <a:solidFill>
                  <a:srgbClr val="000000"/>
                </a:solidFill>
                <a:latin typeface="Times New Roman"/>
                <a:ea typeface="Times New Roman"/>
              </a:rPr>
              <a:t>(1993</a:t>
            </a:r>
            <a:r>
              <a:rPr lang="sq-AL" sz="1600" b="1" dirty="0" smtClean="0">
                <a:solidFill>
                  <a:srgbClr val="000000"/>
                </a:solidFill>
                <a:latin typeface="Times New Roman"/>
                <a:ea typeface="Times New Roman"/>
              </a:rPr>
              <a:t> </a:t>
            </a:r>
            <a:r>
              <a:rPr lang="cs-CZ" sz="1600" b="1" dirty="0">
                <a:solidFill>
                  <a:srgbClr val="000000"/>
                </a:solidFill>
                <a:latin typeface="Times New Roman"/>
                <a:ea typeface="Times New Roman"/>
              </a:rPr>
              <a:t>ý.</a:t>
            </a:r>
            <a:r>
              <a:rPr lang="tk-TM" sz="1600" b="1" dirty="0" smtClean="0">
                <a:solidFill>
                  <a:srgbClr val="000000"/>
                </a:solidFill>
                <a:latin typeface="Times New Roman"/>
                <a:ea typeface="Times New Roman"/>
              </a:rPr>
              <a:t>),</a:t>
            </a:r>
            <a:r>
              <a:rPr lang="sq-AL" sz="1600" b="1" dirty="0" smtClean="0">
                <a:solidFill>
                  <a:srgbClr val="000000"/>
                </a:solidFill>
                <a:latin typeface="Times New Roman"/>
                <a:ea typeface="Times New Roman"/>
              </a:rPr>
              <a:t> </a:t>
            </a:r>
            <a:endParaRPr lang="tk-TM" sz="1600" b="1" dirty="0" smtClean="0">
              <a:solidFill>
                <a:srgbClr val="000000"/>
              </a:solidFill>
              <a:latin typeface="Times New Roman"/>
              <a:ea typeface="Times New Roman"/>
            </a:endParaRPr>
          </a:p>
          <a:p>
            <a:pPr algn="just">
              <a:lnSpc>
                <a:spcPct val="120000"/>
              </a:lnSpc>
              <a:spcBef>
                <a:spcPct val="20000"/>
              </a:spcBef>
            </a:pPr>
            <a:r>
              <a:rPr lang="sq-AL" sz="1600" b="1" dirty="0" smtClean="0">
                <a:solidFill>
                  <a:srgbClr val="000000"/>
                </a:solidFill>
                <a:latin typeface="Times New Roman"/>
                <a:ea typeface="Times New Roman"/>
              </a:rPr>
              <a:t>«Kärhanalar</a:t>
            </a:r>
            <a:r>
              <a:rPr lang="ru-RU" sz="1600" b="1" dirty="0" smtClean="0">
                <a:solidFill>
                  <a:srgbClr val="000000"/>
                </a:solidFill>
                <a:latin typeface="Times New Roman"/>
                <a:ea typeface="Times New Roman"/>
              </a:rPr>
              <a:t> </a:t>
            </a:r>
            <a:r>
              <a:rPr lang="ru-RU" sz="1600" b="1" dirty="0" err="1" smtClean="0">
                <a:solidFill>
                  <a:srgbClr val="000000"/>
                </a:solidFill>
                <a:latin typeface="Times New Roman"/>
                <a:ea typeface="Times New Roman"/>
              </a:rPr>
              <a:t>hakynda</a:t>
            </a:r>
            <a:r>
              <a:rPr lang="tk-TM" sz="1600" b="1" dirty="0" smtClean="0">
                <a:solidFill>
                  <a:srgbClr val="000000"/>
                </a:solidFill>
                <a:latin typeface="Times New Roman"/>
                <a:ea typeface="Times New Roman"/>
              </a:rPr>
              <a:t> (</a:t>
            </a:r>
            <a:r>
              <a:rPr lang="sq-AL" sz="1600" b="1" dirty="0" smtClean="0">
                <a:solidFill>
                  <a:srgbClr val="000000"/>
                </a:solidFill>
                <a:latin typeface="Times New Roman"/>
                <a:ea typeface="Times New Roman"/>
              </a:rPr>
              <a:t>2000 </a:t>
            </a:r>
            <a:r>
              <a:rPr lang="cs-CZ" sz="1600" b="1" dirty="0">
                <a:solidFill>
                  <a:srgbClr val="000000"/>
                </a:solidFill>
                <a:latin typeface="Times New Roman"/>
                <a:ea typeface="Times New Roman"/>
              </a:rPr>
              <a:t>ý</a:t>
            </a:r>
            <a:r>
              <a:rPr lang="cs-CZ" sz="1600" b="1" dirty="0" smtClean="0">
                <a:solidFill>
                  <a:srgbClr val="000000"/>
                </a:solidFill>
                <a:latin typeface="Times New Roman"/>
                <a:ea typeface="Times New Roman"/>
              </a:rPr>
              <a:t>.</a:t>
            </a:r>
            <a:r>
              <a:rPr lang="tk-TM" sz="1600" b="1" dirty="0" smtClean="0">
                <a:solidFill>
                  <a:srgbClr val="000000"/>
                </a:solidFill>
                <a:latin typeface="Times New Roman"/>
                <a:ea typeface="Times New Roman"/>
              </a:rPr>
              <a:t>)</a:t>
            </a:r>
            <a:r>
              <a:rPr lang="sq-AL" sz="1600" b="1" dirty="0" smtClean="0">
                <a:solidFill>
                  <a:srgbClr val="000000"/>
                </a:solidFill>
                <a:latin typeface="Times New Roman"/>
                <a:ea typeface="Times New Roman"/>
              </a:rPr>
              <a:t> </a:t>
            </a:r>
            <a:endParaRPr lang="ru-RU" sz="1600" b="1" dirty="0">
              <a:solidFill>
                <a:srgbClr val="000000"/>
              </a:solidFill>
              <a:latin typeface="Times New Roman"/>
              <a:ea typeface="Times New Roman"/>
            </a:endParaRPr>
          </a:p>
          <a:p>
            <a:pPr algn="just">
              <a:lnSpc>
                <a:spcPct val="120000"/>
              </a:lnSpc>
              <a:spcBef>
                <a:spcPct val="20000"/>
              </a:spcBef>
            </a:pPr>
            <a:r>
              <a:rPr lang="ru-RU" sz="1600" b="1" dirty="0" smtClean="0">
                <a:solidFill>
                  <a:srgbClr val="000000"/>
                </a:solidFill>
                <a:latin typeface="Times New Roman"/>
                <a:ea typeface="Times New Roman"/>
              </a:rPr>
              <a:t> </a:t>
            </a:r>
            <a:r>
              <a:rPr lang="cs-CZ" sz="1600" b="1" dirty="0">
                <a:solidFill>
                  <a:srgbClr val="000000"/>
                </a:solidFill>
                <a:latin typeface="Times New Roman"/>
                <a:ea typeface="Times New Roman"/>
              </a:rPr>
              <a:t>«</a:t>
            </a:r>
            <a:r>
              <a:rPr lang="ru-RU" sz="1600" b="1" dirty="0" err="1">
                <a:solidFill>
                  <a:srgbClr val="000000"/>
                </a:solidFill>
                <a:latin typeface="Times New Roman"/>
                <a:ea typeface="Times New Roman"/>
              </a:rPr>
              <a:t>Salgytlar</a:t>
            </a:r>
            <a:r>
              <a:rPr lang="cs-CZ" sz="1600" b="1" dirty="0">
                <a:solidFill>
                  <a:srgbClr val="000000"/>
                </a:solidFill>
                <a:latin typeface="Times New Roman"/>
                <a:ea typeface="Times New Roman"/>
              </a:rPr>
              <a:t> hakynda » </a:t>
            </a:r>
            <a:r>
              <a:rPr lang="tk-TM" sz="1600" b="1" dirty="0">
                <a:solidFill>
                  <a:srgbClr val="000000"/>
                </a:solidFill>
                <a:latin typeface="Times New Roman"/>
                <a:ea typeface="Times New Roman"/>
              </a:rPr>
              <a:t>(</a:t>
            </a:r>
            <a:r>
              <a:rPr lang="cs-CZ" sz="1600" b="1" dirty="0" smtClean="0">
                <a:solidFill>
                  <a:srgbClr val="000000"/>
                </a:solidFill>
                <a:latin typeface="Times New Roman"/>
                <a:ea typeface="Times New Roman"/>
              </a:rPr>
              <a:t>200</a:t>
            </a:r>
            <a:r>
              <a:rPr lang="ru-RU" sz="1600" b="1" dirty="0">
                <a:solidFill>
                  <a:srgbClr val="000000"/>
                </a:solidFill>
                <a:latin typeface="Times New Roman"/>
                <a:ea typeface="Times New Roman"/>
              </a:rPr>
              <a:t>8 </a:t>
            </a:r>
            <a:r>
              <a:rPr lang="cs-CZ" sz="1600" b="1" dirty="0">
                <a:solidFill>
                  <a:srgbClr val="000000"/>
                </a:solidFill>
                <a:latin typeface="Times New Roman"/>
                <a:ea typeface="Times New Roman"/>
              </a:rPr>
              <a:t>ý</a:t>
            </a:r>
            <a:r>
              <a:rPr lang="cs-CZ" sz="1600" b="1" dirty="0" smtClean="0">
                <a:solidFill>
                  <a:srgbClr val="000000"/>
                </a:solidFill>
                <a:latin typeface="Times New Roman"/>
                <a:ea typeface="Times New Roman"/>
              </a:rPr>
              <a:t>.</a:t>
            </a:r>
            <a:r>
              <a:rPr lang="tk-TM" sz="1600" b="1" dirty="0" smtClean="0">
                <a:solidFill>
                  <a:srgbClr val="000000"/>
                </a:solidFill>
                <a:latin typeface="Times New Roman"/>
                <a:ea typeface="Times New Roman"/>
              </a:rPr>
              <a:t>),</a:t>
            </a:r>
            <a:r>
              <a:rPr lang="cs-CZ" sz="1600" b="1" dirty="0" smtClean="0">
                <a:solidFill>
                  <a:srgbClr val="000000"/>
                </a:solidFill>
                <a:latin typeface="Times New Roman"/>
                <a:ea typeface="Times New Roman"/>
              </a:rPr>
              <a:t> </a:t>
            </a:r>
            <a:endParaRPr lang="en-US" sz="1600" b="1" dirty="0" smtClean="0">
              <a:solidFill>
                <a:srgbClr val="000000"/>
              </a:solidFill>
              <a:latin typeface="Times New Roman"/>
              <a:ea typeface="Times New Roman"/>
            </a:endParaRPr>
          </a:p>
          <a:p>
            <a:pPr algn="just">
              <a:lnSpc>
                <a:spcPct val="120000"/>
              </a:lnSpc>
              <a:spcBef>
                <a:spcPct val="20000"/>
              </a:spcBef>
            </a:pPr>
            <a:r>
              <a:rPr lang="cs-CZ" sz="1600" b="1" dirty="0" smtClean="0">
                <a:solidFill>
                  <a:srgbClr val="000000"/>
                </a:solidFill>
                <a:latin typeface="Times New Roman"/>
                <a:ea typeface="Times New Roman"/>
              </a:rPr>
              <a:t>«</a:t>
            </a:r>
            <a:r>
              <a:rPr lang="cs-CZ" sz="1600" b="1" dirty="0">
                <a:solidFill>
                  <a:srgbClr val="000000"/>
                </a:solidFill>
                <a:latin typeface="Times New Roman"/>
                <a:ea typeface="Times New Roman"/>
              </a:rPr>
              <a:t>Türkmenistanyň </a:t>
            </a:r>
            <a:r>
              <a:rPr lang="cs-CZ" sz="1600" b="1" dirty="0" smtClean="0">
                <a:solidFill>
                  <a:srgbClr val="000000"/>
                </a:solidFill>
                <a:latin typeface="Times New Roman"/>
                <a:ea typeface="Times New Roman"/>
              </a:rPr>
              <a:t>uglewodorod </a:t>
            </a:r>
            <a:r>
              <a:rPr lang="cs-CZ" sz="1600" b="1" dirty="0">
                <a:solidFill>
                  <a:srgbClr val="000000"/>
                </a:solidFill>
                <a:latin typeface="Times New Roman"/>
                <a:ea typeface="Times New Roman"/>
              </a:rPr>
              <a:t>serişdeleri </a:t>
            </a:r>
            <a:endParaRPr lang="en-US" sz="1600" b="1" dirty="0" smtClean="0">
              <a:solidFill>
                <a:srgbClr val="000000"/>
              </a:solidFill>
              <a:latin typeface="Times New Roman"/>
              <a:ea typeface="Times New Roman"/>
            </a:endParaRPr>
          </a:p>
          <a:p>
            <a:pPr algn="just">
              <a:lnSpc>
                <a:spcPct val="120000"/>
              </a:lnSpc>
              <a:spcBef>
                <a:spcPct val="20000"/>
              </a:spcBef>
            </a:pPr>
            <a:r>
              <a:rPr lang="cs-CZ" sz="1600" b="1" dirty="0" smtClean="0">
                <a:solidFill>
                  <a:srgbClr val="000000"/>
                </a:solidFill>
                <a:latin typeface="Times New Roman"/>
                <a:ea typeface="Times New Roman"/>
              </a:rPr>
              <a:t>hakynda»</a:t>
            </a:r>
            <a:r>
              <a:rPr lang="tk-TM" sz="1600" b="1" dirty="0" smtClean="0">
                <a:solidFill>
                  <a:srgbClr val="000000"/>
                </a:solidFill>
                <a:latin typeface="Times New Roman"/>
                <a:ea typeface="Times New Roman"/>
              </a:rPr>
              <a:t> (</a:t>
            </a:r>
            <a:r>
              <a:rPr lang="cs-CZ" sz="1600" b="1" dirty="0">
                <a:solidFill>
                  <a:srgbClr val="000000"/>
                </a:solidFill>
                <a:latin typeface="Times New Roman"/>
                <a:ea typeface="Times New Roman"/>
              </a:rPr>
              <a:t>200</a:t>
            </a:r>
            <a:r>
              <a:rPr lang="ru-RU" sz="1600" b="1" dirty="0">
                <a:solidFill>
                  <a:srgbClr val="000000"/>
                </a:solidFill>
                <a:latin typeface="Times New Roman"/>
                <a:ea typeface="Times New Roman"/>
              </a:rPr>
              <a:t>8 </a:t>
            </a:r>
            <a:r>
              <a:rPr lang="cs-CZ" sz="1600" b="1" dirty="0">
                <a:solidFill>
                  <a:srgbClr val="000000"/>
                </a:solidFill>
                <a:latin typeface="Times New Roman"/>
                <a:ea typeface="Times New Roman"/>
              </a:rPr>
              <a:t>ý.</a:t>
            </a:r>
            <a:r>
              <a:rPr lang="tk-TM" sz="1600" b="1" dirty="0">
                <a:solidFill>
                  <a:srgbClr val="000000"/>
                </a:solidFill>
                <a:latin typeface="Times New Roman"/>
                <a:ea typeface="Times New Roman"/>
              </a:rPr>
              <a:t>),</a:t>
            </a:r>
            <a:r>
              <a:rPr lang="tk-TM" sz="1600" b="1" dirty="0" smtClean="0">
                <a:solidFill>
                  <a:srgbClr val="000000"/>
                </a:solidFill>
                <a:latin typeface="Times New Roman"/>
                <a:ea typeface="Times New Roman"/>
              </a:rPr>
              <a:t> </a:t>
            </a:r>
            <a:r>
              <a:rPr lang="sk-SK" sz="1600" b="1" dirty="0" smtClean="0">
                <a:solidFill>
                  <a:srgbClr val="000000"/>
                </a:solidFill>
                <a:latin typeface="Times New Roman"/>
                <a:ea typeface="Times New Roman"/>
              </a:rPr>
              <a:t> </a:t>
            </a:r>
            <a:r>
              <a:rPr lang="cs-CZ" sz="1600" b="1" dirty="0">
                <a:solidFill>
                  <a:srgbClr val="000000"/>
                </a:solidFill>
                <a:latin typeface="Times New Roman"/>
                <a:ea typeface="Times New Roman"/>
              </a:rPr>
              <a:t>« Kici we orta telekeciligi </a:t>
            </a:r>
            <a:endParaRPr lang="en-US" sz="1600" b="1" dirty="0" smtClean="0">
              <a:solidFill>
                <a:srgbClr val="000000"/>
              </a:solidFill>
              <a:latin typeface="Times New Roman"/>
              <a:ea typeface="Times New Roman"/>
            </a:endParaRPr>
          </a:p>
          <a:p>
            <a:pPr algn="just">
              <a:lnSpc>
                <a:spcPct val="120000"/>
              </a:lnSpc>
              <a:spcBef>
                <a:spcPct val="20000"/>
              </a:spcBef>
            </a:pPr>
            <a:r>
              <a:rPr lang="cs-CZ" sz="1600" b="1" dirty="0" smtClean="0">
                <a:solidFill>
                  <a:srgbClr val="000000"/>
                </a:solidFill>
                <a:latin typeface="Times New Roman"/>
                <a:ea typeface="Times New Roman"/>
              </a:rPr>
              <a:t>dowlet </a:t>
            </a:r>
            <a:r>
              <a:rPr lang="cs-CZ" sz="1600" b="1" dirty="0">
                <a:solidFill>
                  <a:srgbClr val="000000"/>
                </a:solidFill>
                <a:latin typeface="Times New Roman"/>
                <a:ea typeface="Times New Roman"/>
              </a:rPr>
              <a:t>tarapyndan </a:t>
            </a:r>
            <a:r>
              <a:rPr lang="cs-CZ" sz="1600" b="1" dirty="0" smtClean="0">
                <a:solidFill>
                  <a:srgbClr val="000000"/>
                </a:solidFill>
                <a:latin typeface="Times New Roman"/>
                <a:ea typeface="Times New Roman"/>
              </a:rPr>
              <a:t>goldamak </a:t>
            </a:r>
            <a:r>
              <a:rPr lang="cs-CZ" sz="1600" b="1" dirty="0">
                <a:solidFill>
                  <a:srgbClr val="000000"/>
                </a:solidFill>
                <a:latin typeface="Times New Roman"/>
                <a:ea typeface="Times New Roman"/>
              </a:rPr>
              <a:t>hakynda»  </a:t>
            </a:r>
            <a:endParaRPr lang="en-US" sz="1600" b="1" dirty="0" smtClean="0">
              <a:solidFill>
                <a:srgbClr val="000000"/>
              </a:solidFill>
              <a:latin typeface="Times New Roman"/>
              <a:ea typeface="Times New Roman"/>
            </a:endParaRPr>
          </a:p>
          <a:p>
            <a:pPr algn="just">
              <a:lnSpc>
                <a:spcPct val="120000"/>
              </a:lnSpc>
              <a:spcBef>
                <a:spcPct val="20000"/>
              </a:spcBef>
            </a:pPr>
            <a:r>
              <a:rPr lang="tk-TM" sz="1600" b="1" dirty="0" smtClean="0">
                <a:solidFill>
                  <a:srgbClr val="000000"/>
                </a:solidFill>
                <a:latin typeface="Times New Roman"/>
                <a:ea typeface="Times New Roman"/>
              </a:rPr>
              <a:t>(</a:t>
            </a:r>
            <a:r>
              <a:rPr lang="cs-CZ" sz="1600" b="1" dirty="0">
                <a:solidFill>
                  <a:srgbClr val="000000"/>
                </a:solidFill>
                <a:latin typeface="Times New Roman"/>
                <a:ea typeface="Times New Roman"/>
              </a:rPr>
              <a:t>200</a:t>
            </a:r>
            <a:r>
              <a:rPr lang="ru-RU" sz="1600" b="1" dirty="0">
                <a:solidFill>
                  <a:srgbClr val="000000"/>
                </a:solidFill>
                <a:latin typeface="Times New Roman"/>
                <a:ea typeface="Times New Roman"/>
              </a:rPr>
              <a:t>8 </a:t>
            </a:r>
            <a:r>
              <a:rPr lang="cs-CZ" sz="1600" b="1" dirty="0">
                <a:solidFill>
                  <a:srgbClr val="000000"/>
                </a:solidFill>
                <a:latin typeface="Times New Roman"/>
                <a:ea typeface="Times New Roman"/>
              </a:rPr>
              <a:t>ý.</a:t>
            </a:r>
            <a:r>
              <a:rPr lang="tk-TM" sz="1600" b="1" dirty="0">
                <a:solidFill>
                  <a:srgbClr val="000000"/>
                </a:solidFill>
                <a:latin typeface="Times New Roman"/>
                <a:ea typeface="Times New Roman"/>
              </a:rPr>
              <a:t>),</a:t>
            </a:r>
            <a:r>
              <a:rPr lang="cs-CZ" sz="1600" b="1" dirty="0">
                <a:solidFill>
                  <a:srgbClr val="000000"/>
                </a:solidFill>
                <a:latin typeface="Times New Roman"/>
                <a:ea typeface="Times New Roman"/>
              </a:rPr>
              <a:t> </a:t>
            </a:r>
            <a:r>
              <a:rPr lang="ru-RU" sz="1600" b="1" dirty="0" smtClean="0">
                <a:solidFill>
                  <a:srgbClr val="000000"/>
                </a:solidFill>
                <a:latin typeface="Times New Roman"/>
                <a:ea typeface="Times New Roman"/>
              </a:rPr>
              <a:t>«</a:t>
            </a:r>
            <a:r>
              <a:rPr lang="ru-RU" sz="1600" b="1" dirty="0" smtClean="0">
                <a:solidFill>
                  <a:srgbClr val="000000"/>
                </a:solidFill>
                <a:latin typeface="Times New Roman"/>
                <a:ea typeface="Times New Roman"/>
                <a:cs typeface="Times New Roman"/>
              </a:rPr>
              <a:t> </a:t>
            </a:r>
            <a:r>
              <a:rPr lang="ru-RU" sz="1600" b="1" dirty="0" err="1" smtClean="0">
                <a:solidFill>
                  <a:srgbClr val="000000"/>
                </a:solidFill>
                <a:latin typeface="Times New Roman"/>
                <a:ea typeface="Times New Roman"/>
                <a:cs typeface="Times New Roman"/>
              </a:rPr>
              <a:t>Daşary</a:t>
            </a:r>
            <a:r>
              <a:rPr lang="ru-RU" sz="1600" b="1" dirty="0" smtClean="0">
                <a:solidFill>
                  <a:srgbClr val="000000"/>
                </a:solidFill>
                <a:latin typeface="Times New Roman"/>
                <a:ea typeface="Times New Roman"/>
                <a:cs typeface="Times New Roman"/>
              </a:rPr>
              <a:t> </a:t>
            </a:r>
            <a:r>
              <a:rPr lang="ru-RU" sz="1600" b="1" dirty="0" err="1" smtClean="0">
                <a:solidFill>
                  <a:srgbClr val="000000"/>
                </a:solidFill>
                <a:latin typeface="Times New Roman"/>
                <a:ea typeface="Times New Roman"/>
                <a:cs typeface="Times New Roman"/>
              </a:rPr>
              <a:t>maýa</a:t>
            </a:r>
            <a:r>
              <a:rPr lang="ru-RU" sz="1600" b="1" dirty="0" smtClean="0">
                <a:solidFill>
                  <a:srgbClr val="000000"/>
                </a:solidFill>
                <a:latin typeface="Times New Roman"/>
                <a:ea typeface="Times New Roman"/>
                <a:cs typeface="Times New Roman"/>
              </a:rPr>
              <a:t> </a:t>
            </a:r>
            <a:r>
              <a:rPr lang="ru-RU" sz="1600" b="1" dirty="0" err="1" smtClean="0">
                <a:solidFill>
                  <a:srgbClr val="000000"/>
                </a:solidFill>
                <a:latin typeface="Times New Roman"/>
                <a:ea typeface="Times New Roman"/>
                <a:cs typeface="Times New Roman"/>
              </a:rPr>
              <a:t>goýum</a:t>
            </a:r>
            <a:r>
              <a:rPr lang="sq-AL" sz="1600" b="1" dirty="0">
                <a:solidFill>
                  <a:srgbClr val="000000"/>
                </a:solidFill>
                <a:latin typeface="Times New Roman"/>
                <a:ea typeface="Times New Roman"/>
                <a:cs typeface="Times New Roman"/>
              </a:rPr>
              <a:t>lar</a:t>
            </a:r>
            <a:r>
              <a:rPr lang="cs-CZ" sz="1600" b="1" dirty="0">
                <a:solidFill>
                  <a:srgbClr val="000000"/>
                </a:solidFill>
                <a:latin typeface="Times New Roman"/>
                <a:ea typeface="Times New Roman"/>
              </a:rPr>
              <a:t> hakynda</a:t>
            </a:r>
            <a:r>
              <a:rPr lang="cs-CZ" sz="1600" b="1" dirty="0">
                <a:solidFill>
                  <a:srgbClr val="000000"/>
                </a:solidFill>
                <a:latin typeface="Times New Roman"/>
                <a:ea typeface="Times New Roman"/>
                <a:cs typeface="Times New Roman"/>
              </a:rPr>
              <a:t> </a:t>
            </a:r>
            <a:r>
              <a:rPr lang="ru-RU" sz="1600" b="1" dirty="0">
                <a:solidFill>
                  <a:srgbClr val="000000"/>
                </a:solidFill>
                <a:latin typeface="Times New Roman"/>
                <a:ea typeface="Times New Roman"/>
              </a:rPr>
              <a:t>»</a:t>
            </a:r>
            <a:r>
              <a:rPr lang="cs-CZ" sz="1600" b="1" dirty="0">
                <a:solidFill>
                  <a:srgbClr val="000000"/>
                </a:solidFill>
                <a:latin typeface="Times New Roman"/>
                <a:ea typeface="Times New Roman"/>
              </a:rPr>
              <a:t> </a:t>
            </a:r>
            <a:endParaRPr lang="en-US" sz="1600" b="1" dirty="0" smtClean="0">
              <a:solidFill>
                <a:srgbClr val="000000"/>
              </a:solidFill>
              <a:latin typeface="Times New Roman"/>
              <a:ea typeface="Times New Roman"/>
            </a:endParaRPr>
          </a:p>
          <a:p>
            <a:pPr algn="just">
              <a:lnSpc>
                <a:spcPct val="120000"/>
              </a:lnSpc>
              <a:spcBef>
                <a:spcPct val="20000"/>
              </a:spcBef>
            </a:pPr>
            <a:r>
              <a:rPr lang="tk-TM" sz="1600" b="1" dirty="0" smtClean="0">
                <a:solidFill>
                  <a:srgbClr val="000000"/>
                </a:solidFill>
                <a:latin typeface="Times New Roman"/>
                <a:ea typeface="Times New Roman"/>
              </a:rPr>
              <a:t>(</a:t>
            </a:r>
            <a:r>
              <a:rPr lang="cs-CZ" sz="1600" b="1" dirty="0">
                <a:solidFill>
                  <a:srgbClr val="000000"/>
                </a:solidFill>
                <a:latin typeface="Times New Roman"/>
                <a:ea typeface="Times New Roman"/>
              </a:rPr>
              <a:t>200</a:t>
            </a:r>
            <a:r>
              <a:rPr lang="ru-RU" sz="1600" b="1" dirty="0">
                <a:solidFill>
                  <a:srgbClr val="000000"/>
                </a:solidFill>
                <a:latin typeface="Times New Roman"/>
                <a:ea typeface="Times New Roman"/>
              </a:rPr>
              <a:t>8 </a:t>
            </a:r>
            <a:r>
              <a:rPr lang="cs-CZ" sz="1600" b="1" dirty="0">
                <a:solidFill>
                  <a:srgbClr val="000000"/>
                </a:solidFill>
                <a:latin typeface="Times New Roman"/>
                <a:ea typeface="Times New Roman"/>
              </a:rPr>
              <a:t>ý.</a:t>
            </a:r>
            <a:r>
              <a:rPr lang="tk-TM" sz="1600" b="1" dirty="0" smtClean="0">
                <a:solidFill>
                  <a:srgbClr val="000000"/>
                </a:solidFill>
                <a:latin typeface="Times New Roman"/>
                <a:ea typeface="Times New Roman"/>
              </a:rPr>
              <a:t>)</a:t>
            </a:r>
            <a:r>
              <a:rPr lang="en-US" sz="1600" b="1" dirty="0" smtClean="0">
                <a:solidFill>
                  <a:srgbClr val="000000"/>
                </a:solidFill>
                <a:latin typeface="Times New Roman"/>
                <a:ea typeface="Times New Roman"/>
              </a:rPr>
              <a:t> we</a:t>
            </a:r>
            <a:r>
              <a:rPr lang="tk-TM" sz="1600" b="1" dirty="0" smtClean="0">
                <a:solidFill>
                  <a:srgbClr val="000000"/>
                </a:solidFill>
                <a:latin typeface="Times New Roman"/>
                <a:ea typeface="Times New Roman"/>
              </a:rPr>
              <a:t> beýlekiler </a:t>
            </a:r>
            <a:endParaRPr lang="ru-RU" sz="1600" b="1" dirty="0">
              <a:solidFill>
                <a:srgbClr val="000000"/>
              </a:solidFill>
              <a:latin typeface="Times New Roman"/>
              <a:ea typeface="Times New Roman"/>
            </a:endParaRPr>
          </a:p>
          <a:p>
            <a:pPr algn="just">
              <a:lnSpc>
                <a:spcPct val="120000"/>
              </a:lnSpc>
              <a:spcBef>
                <a:spcPct val="20000"/>
              </a:spcBef>
            </a:pPr>
            <a:endParaRPr lang="ru-RU" sz="1400" dirty="0">
              <a:solidFill>
                <a:srgbClr val="000000"/>
              </a:solidFill>
              <a:latin typeface="Times New Roman"/>
              <a:ea typeface="Times New Roman"/>
            </a:endParaRPr>
          </a:p>
          <a:p>
            <a:pPr algn="ctr">
              <a:spcBef>
                <a:spcPct val="50000"/>
              </a:spcBef>
            </a:pPr>
            <a:r>
              <a:rPr lang="en-US" sz="2800" dirty="0" smtClean="0">
                <a:solidFill>
                  <a:srgbClr val="000000"/>
                </a:solidFill>
                <a:latin typeface="Times New Roman"/>
                <a:ea typeface="Times New Roman"/>
              </a:rPr>
              <a:t> </a:t>
            </a:r>
            <a:endParaRPr lang="en-US" sz="2800" dirty="0">
              <a:solidFill>
                <a:srgbClr val="000000"/>
              </a:solidFill>
              <a:latin typeface="Times New Roman"/>
              <a:ea typeface="Times New Roman"/>
            </a:endParaRPr>
          </a:p>
          <a:p>
            <a:pPr algn="ctr">
              <a:defRPr/>
            </a:pPr>
            <a:endParaRPr lang="ru-RU" sz="1400" b="1" dirty="0">
              <a:solidFill>
                <a:prstClr val="black"/>
              </a:solidFill>
              <a:latin typeface="Times New Roman" pitchFamily="18" charset="0"/>
              <a:cs typeface="Times New Roman" pitchFamily="18" charset="0"/>
            </a:endParaRPr>
          </a:p>
        </p:txBody>
      </p:sp>
      <p:sp>
        <p:nvSpPr>
          <p:cNvPr id="34" name="Rectangle 5"/>
          <p:cNvSpPr>
            <a:spLocks noChangeArrowheads="1"/>
          </p:cNvSpPr>
          <p:nvPr/>
        </p:nvSpPr>
        <p:spPr bwMode="auto">
          <a:xfrm>
            <a:off x="5045304" y="3026379"/>
            <a:ext cx="3693194" cy="252028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defRPr/>
            </a:pPr>
            <a:r>
              <a:rPr lang="cs-CZ" sz="1600" b="1" dirty="0">
                <a:solidFill>
                  <a:srgbClr val="000000"/>
                </a:solidFill>
                <a:latin typeface="Times New Roman"/>
                <a:ea typeface="Times New Roman"/>
              </a:rPr>
              <a:t>Türkmenistanyň  Prezidentiniň, </a:t>
            </a:r>
            <a:endParaRPr lang="tk-TM" sz="1600" b="1" dirty="0" smtClean="0">
              <a:solidFill>
                <a:srgbClr val="000000"/>
              </a:solidFill>
              <a:latin typeface="Times New Roman"/>
              <a:ea typeface="Times New Roman"/>
            </a:endParaRPr>
          </a:p>
          <a:p>
            <a:pPr algn="ctr">
              <a:defRPr/>
            </a:pPr>
            <a:r>
              <a:rPr lang="cs-CZ" sz="1600" b="1" dirty="0" smtClean="0">
                <a:solidFill>
                  <a:srgbClr val="000000"/>
                </a:solidFill>
                <a:latin typeface="Times New Roman"/>
                <a:ea typeface="Times New Roman"/>
              </a:rPr>
              <a:t>Türkmenistanyň </a:t>
            </a:r>
            <a:r>
              <a:rPr lang="tk-TM" sz="1600" b="1" dirty="0" smtClean="0">
                <a:solidFill>
                  <a:srgbClr val="000000"/>
                </a:solidFill>
                <a:latin typeface="Times New Roman"/>
                <a:ea typeface="Times New Roman"/>
              </a:rPr>
              <a:t> </a:t>
            </a:r>
            <a:r>
              <a:rPr lang="cs-CZ" sz="1600" b="1" dirty="0" smtClean="0">
                <a:solidFill>
                  <a:srgbClr val="000000"/>
                </a:solidFill>
                <a:latin typeface="Times New Roman"/>
                <a:ea typeface="Times New Roman"/>
              </a:rPr>
              <a:t>Ministrler </a:t>
            </a:r>
            <a:r>
              <a:rPr lang="tk-TM" sz="1600" b="1" dirty="0" smtClean="0">
                <a:solidFill>
                  <a:srgbClr val="000000"/>
                </a:solidFill>
                <a:latin typeface="Times New Roman"/>
                <a:ea typeface="Times New Roman"/>
              </a:rPr>
              <a:t> </a:t>
            </a:r>
            <a:r>
              <a:rPr lang="cs-CZ" sz="1600" b="1" dirty="0" smtClean="0">
                <a:solidFill>
                  <a:srgbClr val="000000"/>
                </a:solidFill>
                <a:latin typeface="Times New Roman"/>
                <a:ea typeface="Times New Roman"/>
              </a:rPr>
              <a:t>Kabinetiniň </a:t>
            </a:r>
            <a:endParaRPr lang="tk-TM" sz="1600" b="1" dirty="0" smtClean="0">
              <a:solidFill>
                <a:srgbClr val="000000"/>
              </a:solidFill>
              <a:latin typeface="Times New Roman"/>
              <a:ea typeface="Times New Roman"/>
            </a:endParaRPr>
          </a:p>
          <a:p>
            <a:pPr algn="ctr">
              <a:defRPr/>
            </a:pPr>
            <a:r>
              <a:rPr lang="cs-CZ" sz="2400" b="1" dirty="0" smtClean="0">
                <a:solidFill>
                  <a:srgbClr val="000000"/>
                </a:solidFill>
                <a:latin typeface="Times New Roman"/>
                <a:ea typeface="Times New Roman"/>
              </a:rPr>
              <a:t>permanlary,</a:t>
            </a:r>
            <a:r>
              <a:rPr lang="tk-TM" sz="2400" b="1" dirty="0">
                <a:solidFill>
                  <a:srgbClr val="000000"/>
                </a:solidFill>
                <a:latin typeface="Times New Roman"/>
                <a:ea typeface="Times New Roman"/>
              </a:rPr>
              <a:t> </a:t>
            </a:r>
            <a:r>
              <a:rPr lang="cs-CZ" sz="2400" b="1" dirty="0" smtClean="0">
                <a:solidFill>
                  <a:srgbClr val="000000"/>
                </a:solidFill>
                <a:latin typeface="Times New Roman"/>
                <a:ea typeface="Times New Roman"/>
              </a:rPr>
              <a:t>kararlary,</a:t>
            </a:r>
            <a:endParaRPr lang="tk-TM" sz="2400" b="1" dirty="0" smtClean="0">
              <a:solidFill>
                <a:srgbClr val="000000"/>
              </a:solidFill>
              <a:latin typeface="Times New Roman"/>
              <a:ea typeface="Times New Roman"/>
            </a:endParaRPr>
          </a:p>
          <a:p>
            <a:pPr algn="ctr">
              <a:defRPr/>
            </a:pPr>
            <a:r>
              <a:rPr lang="cs-CZ" sz="2400" b="1" dirty="0" smtClean="0">
                <a:solidFill>
                  <a:srgbClr val="000000"/>
                </a:solidFill>
                <a:latin typeface="Times New Roman"/>
                <a:ea typeface="Times New Roman"/>
              </a:rPr>
              <a:t> </a:t>
            </a:r>
            <a:r>
              <a:rPr lang="tk-TM" sz="2400" b="1" dirty="0" smtClean="0">
                <a:solidFill>
                  <a:srgbClr val="000000"/>
                </a:solidFill>
                <a:latin typeface="Times New Roman"/>
                <a:ea typeface="Times New Roman"/>
              </a:rPr>
              <a:t> </a:t>
            </a:r>
            <a:r>
              <a:rPr lang="cs-CZ" sz="2400" b="1" dirty="0" smtClean="0">
                <a:solidFill>
                  <a:srgbClr val="000000"/>
                </a:solidFill>
                <a:latin typeface="Times New Roman"/>
                <a:ea typeface="Times New Roman"/>
              </a:rPr>
              <a:t>buýruklary </a:t>
            </a:r>
            <a:endParaRPr lang="tk-TM" sz="2400" b="1" dirty="0" smtClean="0">
              <a:solidFill>
                <a:srgbClr val="000000"/>
              </a:solidFill>
              <a:latin typeface="Times New Roman"/>
              <a:ea typeface="Times New Roman"/>
            </a:endParaRPr>
          </a:p>
          <a:p>
            <a:pPr algn="ctr">
              <a:defRPr/>
            </a:pPr>
            <a:r>
              <a:rPr lang="cs-CZ" sz="2400" b="1" dirty="0" smtClean="0">
                <a:solidFill>
                  <a:srgbClr val="000000"/>
                </a:solidFill>
                <a:latin typeface="Times New Roman"/>
                <a:ea typeface="Times New Roman"/>
              </a:rPr>
              <a:t>düzgünnamalary</a:t>
            </a:r>
            <a:endParaRPr lang="ru-RU" sz="2400" b="1" dirty="0">
              <a:solidFill>
                <a:prstClr val="black"/>
              </a:solidFill>
              <a:latin typeface="Times New Roman" pitchFamily="18" charset="0"/>
              <a:cs typeface="Times New Roman" pitchFamily="18" charset="0"/>
            </a:endParaRPr>
          </a:p>
        </p:txBody>
      </p:sp>
      <p:sp>
        <p:nvSpPr>
          <p:cNvPr id="35" name="AutoShape 17"/>
          <p:cNvSpPr>
            <a:spLocks noChangeArrowheads="1"/>
          </p:cNvSpPr>
          <p:nvPr/>
        </p:nvSpPr>
        <p:spPr bwMode="auto">
          <a:xfrm>
            <a:off x="6922381" y="2138937"/>
            <a:ext cx="503237" cy="810213"/>
          </a:xfrm>
          <a:prstGeom prst="downArrow">
            <a:avLst>
              <a:gd name="adj1" fmla="val 50000"/>
              <a:gd name="adj2" fmla="val 25079"/>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defRPr/>
            </a:pPr>
            <a:endParaRPr lang="ru-RU">
              <a:solidFill>
                <a:prstClr val="black"/>
              </a:solidFill>
            </a:endParaRPr>
          </a:p>
        </p:txBody>
      </p:sp>
      <p:sp>
        <p:nvSpPr>
          <p:cNvPr id="12" name="AutoShape 17"/>
          <p:cNvSpPr>
            <a:spLocks noChangeArrowheads="1"/>
          </p:cNvSpPr>
          <p:nvPr/>
        </p:nvSpPr>
        <p:spPr bwMode="auto">
          <a:xfrm>
            <a:off x="2103386" y="2138937"/>
            <a:ext cx="503237" cy="664458"/>
          </a:xfrm>
          <a:prstGeom prst="downArrow">
            <a:avLst>
              <a:gd name="adj1" fmla="val 50000"/>
              <a:gd name="adj2" fmla="val 25079"/>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defRPr/>
            </a:pPr>
            <a:endParaRPr lang="ru-RU">
              <a:solidFill>
                <a:prstClr val="black"/>
              </a:solidFill>
            </a:endParaRPr>
          </a:p>
        </p:txBody>
      </p:sp>
      <p:cxnSp>
        <p:nvCxnSpPr>
          <p:cNvPr id="13" name="Прямая соединительная линия 12"/>
          <p:cNvCxnSpPr/>
          <p:nvPr/>
        </p:nvCxnSpPr>
        <p:spPr>
          <a:xfrm>
            <a:off x="735266" y="2089258"/>
            <a:ext cx="8003232" cy="0"/>
          </a:xfrm>
          <a:prstGeom prst="line">
            <a:avLst/>
          </a:prstGeom>
          <a:ln/>
        </p:spPr>
        <p:style>
          <a:lnRef idx="3">
            <a:schemeClr val="accent1"/>
          </a:lnRef>
          <a:fillRef idx="0">
            <a:schemeClr val="accent1"/>
          </a:fillRef>
          <a:effectRef idx="2">
            <a:schemeClr val="accent1"/>
          </a:effectRef>
          <a:fontRef idx="minor">
            <a:schemeClr val="tx1"/>
          </a:fontRef>
        </p:style>
      </p:cxnSp>
      <p:sp>
        <p:nvSpPr>
          <p:cNvPr id="16" name="AutoShape 17"/>
          <p:cNvSpPr>
            <a:spLocks noChangeArrowheads="1"/>
          </p:cNvSpPr>
          <p:nvPr/>
        </p:nvSpPr>
        <p:spPr bwMode="auto">
          <a:xfrm>
            <a:off x="4518102" y="851892"/>
            <a:ext cx="503237" cy="344860"/>
          </a:xfrm>
          <a:prstGeom prst="downArrow">
            <a:avLst>
              <a:gd name="adj1" fmla="val 50000"/>
              <a:gd name="adj2" fmla="val 25079"/>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defRPr/>
            </a:pPr>
            <a:endParaRPr lang="ru-RU">
              <a:solidFill>
                <a:prstClr val="black"/>
              </a:solidFill>
            </a:endParaRPr>
          </a:p>
        </p:txBody>
      </p:sp>
    </p:spTree>
    <p:extLst>
      <p:ext uri="{BB962C8B-B14F-4D97-AF65-F5344CB8AC3E}">
        <p14:creationId xmlns:p14="http://schemas.microsoft.com/office/powerpoint/2010/main" val="171561817"/>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78853"/>
                                        </p:tgtEl>
                                        <p:attrNameLst>
                                          <p:attrName>style.visibility</p:attrName>
                                        </p:attrNameLst>
                                      </p:cBhvr>
                                      <p:to>
                                        <p:strVal val="visible"/>
                                      </p:to>
                                    </p:set>
                                    <p:animEffect transition="in" filter="wipe(up)">
                                      <p:cBhvr>
                                        <p:cTn id="7" dur="500"/>
                                        <p:tgtEl>
                                          <p:spTgt spid="78853"/>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1+#ppt_w/2"/>
                                          </p:val>
                                        </p:tav>
                                        <p:tav tm="100000">
                                          <p:val>
                                            <p:strVal val="#ppt_x"/>
                                          </p:val>
                                        </p:tav>
                                      </p:tavLst>
                                    </p:anim>
                                    <p:anim calcmode="lin" valueType="num">
                                      <p:cBhvr additive="base">
                                        <p:cTn id="12" dur="500" fill="hold"/>
                                        <p:tgtEl>
                                          <p:spTgt spid="19"/>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wipe(up)">
                                      <p:cBhvr>
                                        <p:cTn id="16" dur="500"/>
                                        <p:tgtEl>
                                          <p:spTgt spid="33"/>
                                        </p:tgtEl>
                                      </p:cBhvr>
                                    </p:animEffect>
                                  </p:childTnLst>
                                </p:cTn>
                              </p:par>
                            </p:childTnLst>
                          </p:cTn>
                        </p:par>
                        <p:par>
                          <p:cTn id="17" fill="hold">
                            <p:stCondLst>
                              <p:cond delay="1500"/>
                            </p:stCondLst>
                            <p:childTnLst>
                              <p:par>
                                <p:cTn id="18" presetID="22" presetClass="entr" presetSubtype="1" fill="hold" nodeType="afterEffect">
                                  <p:stCondLst>
                                    <p:cond delay="0"/>
                                  </p:stCondLst>
                                  <p:childTnLst>
                                    <p:set>
                                      <p:cBhvr>
                                        <p:cTn id="19" dur="1" fill="hold">
                                          <p:stCondLst>
                                            <p:cond delay="0"/>
                                          </p:stCondLst>
                                        </p:cTn>
                                        <p:tgtEl>
                                          <p:spTgt spid="34"/>
                                        </p:tgtEl>
                                        <p:attrNameLst>
                                          <p:attrName>style.visibility</p:attrName>
                                        </p:attrNameLst>
                                      </p:cBhvr>
                                      <p:to>
                                        <p:strVal val="visible"/>
                                      </p:to>
                                    </p:set>
                                    <p:animEffect transition="in" filter="wipe(up)">
                                      <p:cBhvr>
                                        <p:cTn id="20" dur="500"/>
                                        <p:tgtEl>
                                          <p:spTgt spid="34"/>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wipe(up)">
                                      <p:cBhvr>
                                        <p:cTn id="23" dur="500"/>
                                        <p:tgtEl>
                                          <p:spTgt spid="35"/>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up)">
                                      <p:cBhvr>
                                        <p:cTn id="26" dur="500"/>
                                        <p:tgtEl>
                                          <p:spTgt spid="12"/>
                                        </p:tgtEl>
                                      </p:cBhvr>
                                    </p:animEffect>
                                  </p:childTnLst>
                                </p:cTn>
                              </p:par>
                            </p:childTnLst>
                          </p:cTn>
                        </p:par>
                        <p:par>
                          <p:cTn id="27" fill="hold">
                            <p:stCondLst>
                              <p:cond delay="2000"/>
                            </p:stCondLst>
                            <p:childTnLst>
                              <p:par>
                                <p:cTn id="28" presetID="16" presetClass="entr" presetSubtype="21" fill="hold" nodeType="after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up)">
                                      <p:cBhvr>
                                        <p:cTn id="3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35" grpId="0" animBg="1"/>
      <p:bldP spid="12"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79512" y="116632"/>
            <a:ext cx="8812088" cy="1026368"/>
          </a:xfrm>
          <a:solidFill>
            <a:srgbClr val="F7F7A7"/>
          </a:solidFill>
          <a:ln w="57150">
            <a:solidFill>
              <a:srgbClr val="008000"/>
            </a:solidFill>
          </a:ln>
        </p:spPr>
        <p:txBody>
          <a:bodyPr/>
          <a:lstStyle/>
          <a:p>
            <a:pPr eaLnBrk="1" hangingPunct="1"/>
            <a:r>
              <a:rPr lang="sq-AL" sz="4000" b="1" i="1" dirty="0" smtClean="0">
                <a:solidFill>
                  <a:srgbClr val="000066"/>
                </a:solidFill>
              </a:rPr>
              <a:t>Raýat hukugunyň ýörelgeleri</a:t>
            </a:r>
            <a:endParaRPr lang="ru-RU" sz="4000" b="1" i="1" dirty="0" smtClean="0">
              <a:solidFill>
                <a:srgbClr val="000066"/>
              </a:solidFill>
            </a:endParaRPr>
          </a:p>
        </p:txBody>
      </p:sp>
      <p:sp>
        <p:nvSpPr>
          <p:cNvPr id="43011" name="AutoShape 4"/>
          <p:cNvSpPr>
            <a:spLocks noChangeArrowheads="1"/>
          </p:cNvSpPr>
          <p:nvPr/>
        </p:nvSpPr>
        <p:spPr bwMode="auto">
          <a:xfrm>
            <a:off x="2438400" y="1371600"/>
            <a:ext cx="6553200" cy="838200"/>
          </a:xfrm>
          <a:prstGeom prst="plaque">
            <a:avLst>
              <a:gd name="adj" fmla="val 16667"/>
            </a:avLst>
          </a:prstGeom>
          <a:solidFill>
            <a:srgbClr val="2F6E73"/>
          </a:solidFill>
          <a:ln w="38100">
            <a:solidFill>
              <a:schemeClr val="tx1"/>
            </a:solidFill>
            <a:miter lim="800000"/>
            <a:headEnd/>
            <a:tailEnd/>
          </a:ln>
        </p:spPr>
        <p:txBody>
          <a:bodyPr wrap="none" anchor="ctr"/>
          <a:lstStyle/>
          <a:p>
            <a:pPr algn="ctr"/>
            <a:r>
              <a:rPr lang="tk-TM" sz="2400" b="1" dirty="0">
                <a:solidFill>
                  <a:srgbClr val="FFFF00"/>
                </a:solidFill>
              </a:rPr>
              <a:t>r</a:t>
            </a:r>
            <a:r>
              <a:rPr lang="sq-AL" sz="2400" b="1" dirty="0" smtClean="0">
                <a:solidFill>
                  <a:srgbClr val="FFFF00"/>
                </a:solidFill>
              </a:rPr>
              <a:t>aýat </a:t>
            </a:r>
            <a:r>
              <a:rPr lang="sq-AL" sz="2400" b="1" dirty="0">
                <a:solidFill>
                  <a:srgbClr val="FFFF00"/>
                </a:solidFill>
              </a:rPr>
              <a:t>gatnaşyklara </a:t>
            </a:r>
            <a:r>
              <a:rPr lang="sq-AL" sz="2400" b="1" dirty="0" smtClean="0">
                <a:solidFill>
                  <a:srgbClr val="FFFF00"/>
                </a:solidFill>
              </a:rPr>
              <a:t>gatnaşýanlary</a:t>
            </a:r>
            <a:r>
              <a:rPr lang="tk-TM" sz="2400" b="1" dirty="0" smtClean="0">
                <a:solidFill>
                  <a:srgbClr val="FFFF00"/>
                </a:solidFill>
              </a:rPr>
              <a:t>ň</a:t>
            </a:r>
            <a:r>
              <a:rPr lang="sq-AL" sz="2400" b="1" dirty="0" smtClean="0">
                <a:solidFill>
                  <a:srgbClr val="FFFF00"/>
                </a:solidFill>
              </a:rPr>
              <a:t> deňl</a:t>
            </a:r>
            <a:r>
              <a:rPr lang="tk-TM" sz="2400" b="1" dirty="0" smtClean="0">
                <a:solidFill>
                  <a:srgbClr val="FFFF00"/>
                </a:solidFill>
              </a:rPr>
              <a:t>igi</a:t>
            </a:r>
            <a:endParaRPr lang="ru-RU" b="1" dirty="0">
              <a:solidFill>
                <a:srgbClr val="FFFF00"/>
              </a:solidFill>
            </a:endParaRPr>
          </a:p>
        </p:txBody>
      </p:sp>
      <p:sp>
        <p:nvSpPr>
          <p:cNvPr id="43013" name="AutoShape 6"/>
          <p:cNvSpPr>
            <a:spLocks noChangeArrowheads="1"/>
          </p:cNvSpPr>
          <p:nvPr/>
        </p:nvSpPr>
        <p:spPr bwMode="auto">
          <a:xfrm>
            <a:off x="2514600" y="2492896"/>
            <a:ext cx="6477000" cy="838200"/>
          </a:xfrm>
          <a:prstGeom prst="plaque">
            <a:avLst>
              <a:gd name="adj" fmla="val 16667"/>
            </a:avLst>
          </a:prstGeom>
          <a:solidFill>
            <a:srgbClr val="2F6E73"/>
          </a:solidFill>
          <a:ln w="38100">
            <a:solidFill>
              <a:schemeClr val="tx1"/>
            </a:solidFill>
            <a:miter lim="800000"/>
            <a:headEnd/>
            <a:tailEnd/>
          </a:ln>
        </p:spPr>
        <p:txBody>
          <a:bodyPr wrap="none" anchor="ctr"/>
          <a:lstStyle/>
          <a:p>
            <a:pPr algn="ctr"/>
            <a:endParaRPr lang="sq-AL" b="1" dirty="0">
              <a:solidFill>
                <a:srgbClr val="FFFF00"/>
              </a:solidFill>
            </a:endParaRPr>
          </a:p>
          <a:p>
            <a:pPr algn="ctr"/>
            <a:r>
              <a:rPr lang="tk-TM" sz="2400" b="1" dirty="0">
                <a:solidFill>
                  <a:srgbClr val="FFFF00"/>
                </a:solidFill>
              </a:rPr>
              <a:t>ş</a:t>
            </a:r>
            <a:r>
              <a:rPr lang="sq-AL" sz="2400" b="1" dirty="0" smtClean="0">
                <a:solidFill>
                  <a:srgbClr val="FFFF00"/>
                </a:solidFill>
              </a:rPr>
              <a:t>ertnamanyň </a:t>
            </a:r>
            <a:r>
              <a:rPr lang="sq-AL" sz="2400" b="1" dirty="0">
                <a:solidFill>
                  <a:srgbClr val="FFFF00"/>
                </a:solidFill>
              </a:rPr>
              <a:t>erkinligi</a:t>
            </a:r>
            <a:endParaRPr lang="ru-RU" sz="2400" b="1" dirty="0">
              <a:solidFill>
                <a:srgbClr val="FFFF00"/>
              </a:solidFill>
            </a:endParaRPr>
          </a:p>
          <a:p>
            <a:pPr algn="ctr"/>
            <a:endParaRPr lang="ru-RU" b="1" dirty="0">
              <a:solidFill>
                <a:srgbClr val="FFFF00"/>
              </a:solidFill>
            </a:endParaRPr>
          </a:p>
        </p:txBody>
      </p:sp>
      <p:sp>
        <p:nvSpPr>
          <p:cNvPr id="43014" name="AutoShape 7"/>
          <p:cNvSpPr>
            <a:spLocks noChangeArrowheads="1"/>
          </p:cNvSpPr>
          <p:nvPr/>
        </p:nvSpPr>
        <p:spPr bwMode="auto">
          <a:xfrm>
            <a:off x="2514600" y="3573016"/>
            <a:ext cx="6477000" cy="838200"/>
          </a:xfrm>
          <a:prstGeom prst="plaque">
            <a:avLst>
              <a:gd name="adj" fmla="val 16667"/>
            </a:avLst>
          </a:prstGeom>
          <a:solidFill>
            <a:srgbClr val="2F6E73"/>
          </a:solidFill>
          <a:ln w="38100">
            <a:solidFill>
              <a:schemeClr val="tx1"/>
            </a:solidFill>
            <a:miter lim="800000"/>
            <a:headEnd/>
            <a:tailEnd/>
          </a:ln>
        </p:spPr>
        <p:txBody>
          <a:bodyPr wrap="none" anchor="ctr"/>
          <a:lstStyle/>
          <a:p>
            <a:pPr algn="ctr"/>
            <a:r>
              <a:rPr lang="tk-TM" sz="2400" b="1" dirty="0" smtClean="0">
                <a:solidFill>
                  <a:srgbClr val="FFFF00"/>
                </a:solidFill>
              </a:rPr>
              <a:t> </a:t>
            </a:r>
            <a:r>
              <a:rPr lang="sq-AL" sz="2400" b="1" dirty="0" smtClean="0">
                <a:solidFill>
                  <a:srgbClr val="FFFF00"/>
                </a:solidFill>
                <a:latin typeface="Times New Roman" pitchFamily="18" charset="0"/>
                <a:cs typeface="Times New Roman" pitchFamily="18" charset="0"/>
              </a:rPr>
              <a:t>hususy </a:t>
            </a:r>
            <a:r>
              <a:rPr lang="sq-AL" sz="2400" b="1" dirty="0">
                <a:solidFill>
                  <a:srgbClr val="FFFF00"/>
                </a:solidFill>
                <a:latin typeface="Times New Roman" pitchFamily="18" charset="0"/>
                <a:cs typeface="Times New Roman" pitchFamily="18" charset="0"/>
              </a:rPr>
              <a:t>işlere esassyz </a:t>
            </a:r>
            <a:r>
              <a:rPr lang="sq-AL" sz="2400" b="1" dirty="0" smtClean="0">
                <a:solidFill>
                  <a:srgbClr val="FFFF00"/>
                </a:solidFill>
                <a:latin typeface="Times New Roman" pitchFamily="18" charset="0"/>
                <a:cs typeface="Times New Roman" pitchFamily="18" charset="0"/>
              </a:rPr>
              <a:t>gatyşmagyna </a:t>
            </a:r>
            <a:endParaRPr lang="tk-TM" sz="2400" b="1" dirty="0" smtClean="0">
              <a:solidFill>
                <a:srgbClr val="FFFF00"/>
              </a:solidFill>
              <a:latin typeface="Times New Roman" pitchFamily="18" charset="0"/>
              <a:cs typeface="Times New Roman" pitchFamily="18" charset="0"/>
            </a:endParaRPr>
          </a:p>
          <a:p>
            <a:pPr algn="ctr"/>
            <a:r>
              <a:rPr lang="sq-AL" sz="2400" b="1" dirty="0" smtClean="0">
                <a:solidFill>
                  <a:srgbClr val="FFFF00"/>
                </a:solidFill>
                <a:latin typeface="Times New Roman" pitchFamily="18" charset="0"/>
                <a:cs typeface="Times New Roman" pitchFamily="18" charset="0"/>
              </a:rPr>
              <a:t>ýol berilmesizdigi</a:t>
            </a:r>
            <a:endParaRPr lang="ru-RU" sz="2400" b="1" dirty="0">
              <a:solidFill>
                <a:srgbClr val="FFFF00"/>
              </a:solidFill>
              <a:latin typeface="Times New Roman" pitchFamily="18" charset="0"/>
              <a:cs typeface="Times New Roman" pitchFamily="18" charset="0"/>
            </a:endParaRPr>
          </a:p>
        </p:txBody>
      </p:sp>
      <p:sp>
        <p:nvSpPr>
          <p:cNvPr id="43015" name="AutoShape 8"/>
          <p:cNvSpPr>
            <a:spLocks noChangeArrowheads="1"/>
          </p:cNvSpPr>
          <p:nvPr/>
        </p:nvSpPr>
        <p:spPr bwMode="auto">
          <a:xfrm>
            <a:off x="2438400" y="4653136"/>
            <a:ext cx="6629400" cy="838200"/>
          </a:xfrm>
          <a:prstGeom prst="plaque">
            <a:avLst>
              <a:gd name="adj" fmla="val 16667"/>
            </a:avLst>
          </a:prstGeom>
          <a:solidFill>
            <a:srgbClr val="2F6E73"/>
          </a:solidFill>
          <a:ln w="38100">
            <a:solidFill>
              <a:schemeClr val="tx1"/>
            </a:solidFill>
            <a:miter lim="800000"/>
            <a:headEnd/>
            <a:tailEnd/>
          </a:ln>
        </p:spPr>
        <p:txBody>
          <a:bodyPr wrap="none" anchor="ctr"/>
          <a:lstStyle/>
          <a:p>
            <a:pPr algn="ctr"/>
            <a:r>
              <a:rPr lang="tk-TM" sz="2400" b="1" dirty="0">
                <a:solidFill>
                  <a:srgbClr val="FFFF00"/>
                </a:solidFill>
                <a:latin typeface="Times New Roman" pitchFamily="18" charset="0"/>
                <a:cs typeface="Times New Roman" pitchFamily="18" charset="0"/>
              </a:rPr>
              <a:t>r</a:t>
            </a:r>
            <a:r>
              <a:rPr lang="sq-AL" sz="2400" b="1" dirty="0" smtClean="0">
                <a:solidFill>
                  <a:srgbClr val="FFFF00"/>
                </a:solidFill>
                <a:latin typeface="Times New Roman" pitchFamily="18" charset="0"/>
                <a:cs typeface="Times New Roman" pitchFamily="18" charset="0"/>
              </a:rPr>
              <a:t>aýat </a:t>
            </a:r>
            <a:r>
              <a:rPr lang="sq-AL" sz="2400" b="1" dirty="0">
                <a:solidFill>
                  <a:srgbClr val="FFFF00"/>
                </a:solidFill>
                <a:latin typeface="Times New Roman" pitchFamily="18" charset="0"/>
                <a:cs typeface="Times New Roman" pitchFamily="18" charset="0"/>
              </a:rPr>
              <a:t>hukuklaryny päsgelçiliksiz amala</a:t>
            </a:r>
          </a:p>
          <a:p>
            <a:pPr algn="ctr"/>
            <a:r>
              <a:rPr lang="sq-AL" sz="2400" b="1" dirty="0">
                <a:solidFill>
                  <a:srgbClr val="FFFF00"/>
                </a:solidFill>
                <a:latin typeface="Times New Roman" pitchFamily="18" charset="0"/>
                <a:cs typeface="Times New Roman" pitchFamily="18" charset="0"/>
              </a:rPr>
              <a:t> aşyrmagyna</a:t>
            </a:r>
            <a:endParaRPr lang="ru-RU" sz="2400" b="1" dirty="0">
              <a:solidFill>
                <a:srgbClr val="FFFF00"/>
              </a:solidFill>
              <a:latin typeface="Times New Roman" pitchFamily="18" charset="0"/>
              <a:cs typeface="Times New Roman" pitchFamily="18" charset="0"/>
            </a:endParaRPr>
          </a:p>
        </p:txBody>
      </p:sp>
      <p:sp>
        <p:nvSpPr>
          <p:cNvPr id="43016" name="AutoShape 9"/>
          <p:cNvSpPr>
            <a:spLocks noChangeArrowheads="1"/>
          </p:cNvSpPr>
          <p:nvPr/>
        </p:nvSpPr>
        <p:spPr bwMode="auto">
          <a:xfrm>
            <a:off x="2343150" y="5661248"/>
            <a:ext cx="6724650" cy="1075420"/>
          </a:xfrm>
          <a:prstGeom prst="plaque">
            <a:avLst>
              <a:gd name="adj" fmla="val 16667"/>
            </a:avLst>
          </a:prstGeom>
          <a:solidFill>
            <a:srgbClr val="2F6E73"/>
          </a:solidFill>
          <a:ln w="38100">
            <a:solidFill>
              <a:schemeClr val="tx1"/>
            </a:solidFill>
            <a:miter lim="800000"/>
            <a:headEnd/>
            <a:tailEnd/>
          </a:ln>
        </p:spPr>
        <p:txBody>
          <a:bodyPr wrap="none" anchor="ctr"/>
          <a:lstStyle/>
          <a:p>
            <a:pPr algn="ctr"/>
            <a:r>
              <a:rPr lang="tk-TM" sz="2400" b="1" dirty="0">
                <a:solidFill>
                  <a:srgbClr val="FFFF00"/>
                </a:solidFill>
              </a:rPr>
              <a:t>b</a:t>
            </a:r>
            <a:r>
              <a:rPr lang="sq-AL" sz="2400" b="1" dirty="0" smtClean="0">
                <a:solidFill>
                  <a:srgbClr val="FFFF00"/>
                </a:solidFill>
                <a:latin typeface="Times New Roman" pitchFamily="18" charset="0"/>
                <a:cs typeface="Times New Roman" pitchFamily="18" charset="0"/>
              </a:rPr>
              <a:t>ozulan </a:t>
            </a:r>
            <a:r>
              <a:rPr lang="sq-AL" sz="2400" b="1" dirty="0">
                <a:solidFill>
                  <a:srgbClr val="FFFF00"/>
                </a:solidFill>
                <a:latin typeface="Times New Roman" pitchFamily="18" charset="0"/>
                <a:cs typeface="Times New Roman" pitchFamily="18" charset="0"/>
              </a:rPr>
              <a:t>hukuklaryň dikeldilmegini </a:t>
            </a:r>
            <a:r>
              <a:rPr lang="sq-AL" sz="2400" b="1" dirty="0" smtClean="0">
                <a:solidFill>
                  <a:srgbClr val="FFFF00"/>
                </a:solidFill>
                <a:latin typeface="Times New Roman" pitchFamily="18" charset="0"/>
                <a:cs typeface="Times New Roman" pitchFamily="18" charset="0"/>
              </a:rPr>
              <a:t>üp</a:t>
            </a:r>
            <a:r>
              <a:rPr lang="tk-TM" sz="2400" b="1" dirty="0">
                <a:solidFill>
                  <a:srgbClr val="FFFF00"/>
                </a:solidFill>
                <a:latin typeface="Times New Roman" pitchFamily="18" charset="0"/>
                <a:cs typeface="Times New Roman" pitchFamily="18" charset="0"/>
              </a:rPr>
              <a:t>j</a:t>
            </a:r>
            <a:r>
              <a:rPr lang="sq-AL" sz="2400" b="1" dirty="0" smtClean="0">
                <a:solidFill>
                  <a:srgbClr val="FFFF00"/>
                </a:solidFill>
                <a:latin typeface="Times New Roman" pitchFamily="18" charset="0"/>
                <a:cs typeface="Times New Roman" pitchFamily="18" charset="0"/>
              </a:rPr>
              <a:t>ün </a:t>
            </a:r>
            <a:r>
              <a:rPr lang="sq-AL" sz="2400" b="1" dirty="0">
                <a:solidFill>
                  <a:srgbClr val="FFFF00"/>
                </a:solidFill>
                <a:latin typeface="Times New Roman" pitchFamily="18" charset="0"/>
                <a:cs typeface="Times New Roman" pitchFamily="18" charset="0"/>
              </a:rPr>
              <a:t>etmegiň,</a:t>
            </a:r>
          </a:p>
          <a:p>
            <a:pPr algn="ctr"/>
            <a:r>
              <a:rPr lang="sq-AL" sz="2400" b="1" dirty="0">
                <a:solidFill>
                  <a:srgbClr val="FFFF00"/>
                </a:solidFill>
                <a:latin typeface="Times New Roman" pitchFamily="18" charset="0"/>
                <a:cs typeface="Times New Roman" pitchFamily="18" charset="0"/>
              </a:rPr>
              <a:t>şol hukuklary kazyýetiň üsti bilen goramaga</a:t>
            </a:r>
            <a:r>
              <a:rPr lang="sq-AL" sz="2400" dirty="0">
                <a:solidFill>
                  <a:srgbClr val="FFFF00"/>
                </a:solidFill>
                <a:latin typeface="Times New Roman" pitchFamily="18" charset="0"/>
                <a:cs typeface="Times New Roman" pitchFamily="18" charset="0"/>
              </a:rPr>
              <a:t>.</a:t>
            </a:r>
            <a:endParaRPr lang="ru-RU" sz="2400" dirty="0">
              <a:solidFill>
                <a:srgbClr val="FFFF00"/>
              </a:solidFill>
              <a:latin typeface="Times New Roman" pitchFamily="18" charset="0"/>
              <a:cs typeface="Times New Roman" pitchFamily="18" charset="0"/>
            </a:endParaRPr>
          </a:p>
        </p:txBody>
      </p:sp>
      <p:sp>
        <p:nvSpPr>
          <p:cNvPr id="43017" name="Line 10"/>
          <p:cNvSpPr>
            <a:spLocks noChangeShapeType="1"/>
          </p:cNvSpPr>
          <p:nvPr/>
        </p:nvSpPr>
        <p:spPr bwMode="auto">
          <a:xfrm>
            <a:off x="1447800" y="1143000"/>
            <a:ext cx="0" cy="5105400"/>
          </a:xfrm>
          <a:prstGeom prst="line">
            <a:avLst/>
          </a:prstGeom>
          <a:noFill/>
          <a:ln w="38100">
            <a:solidFill>
              <a:schemeClr val="tx1"/>
            </a:solidFill>
            <a:round/>
            <a:headEnd/>
            <a:tailEnd/>
          </a:ln>
        </p:spPr>
        <p:txBody>
          <a:bodyPr/>
          <a:lstStyle/>
          <a:p>
            <a:endParaRPr lang="ru-RU"/>
          </a:p>
        </p:txBody>
      </p:sp>
      <p:sp>
        <p:nvSpPr>
          <p:cNvPr id="43018" name="Line 11"/>
          <p:cNvSpPr>
            <a:spLocks noChangeShapeType="1"/>
          </p:cNvSpPr>
          <p:nvPr/>
        </p:nvSpPr>
        <p:spPr bwMode="auto">
          <a:xfrm>
            <a:off x="1447800" y="6248400"/>
            <a:ext cx="838200" cy="0"/>
          </a:xfrm>
          <a:prstGeom prst="line">
            <a:avLst/>
          </a:prstGeom>
          <a:noFill/>
          <a:ln w="28575">
            <a:solidFill>
              <a:schemeClr val="tx1"/>
            </a:solidFill>
            <a:round/>
            <a:headEnd/>
            <a:tailEnd type="triangle" w="med" len="med"/>
          </a:ln>
        </p:spPr>
        <p:txBody>
          <a:bodyPr/>
          <a:lstStyle/>
          <a:p>
            <a:endParaRPr lang="ru-RU"/>
          </a:p>
        </p:txBody>
      </p:sp>
      <p:sp>
        <p:nvSpPr>
          <p:cNvPr id="43019" name="Line 12"/>
          <p:cNvSpPr>
            <a:spLocks noChangeShapeType="1"/>
          </p:cNvSpPr>
          <p:nvPr/>
        </p:nvSpPr>
        <p:spPr bwMode="auto">
          <a:xfrm>
            <a:off x="1524000" y="5216252"/>
            <a:ext cx="819150" cy="0"/>
          </a:xfrm>
          <a:prstGeom prst="line">
            <a:avLst/>
          </a:prstGeom>
          <a:noFill/>
          <a:ln w="28575">
            <a:solidFill>
              <a:schemeClr val="tx1"/>
            </a:solidFill>
            <a:round/>
            <a:headEnd/>
            <a:tailEnd type="triangle" w="med" len="med"/>
          </a:ln>
        </p:spPr>
        <p:txBody>
          <a:bodyPr/>
          <a:lstStyle/>
          <a:p>
            <a:endParaRPr lang="ru-RU"/>
          </a:p>
        </p:txBody>
      </p:sp>
      <p:sp>
        <p:nvSpPr>
          <p:cNvPr id="43021" name="Line 14"/>
          <p:cNvSpPr>
            <a:spLocks noChangeShapeType="1"/>
          </p:cNvSpPr>
          <p:nvPr/>
        </p:nvSpPr>
        <p:spPr bwMode="auto">
          <a:xfrm>
            <a:off x="1524000" y="3001029"/>
            <a:ext cx="838200" cy="0"/>
          </a:xfrm>
          <a:prstGeom prst="line">
            <a:avLst/>
          </a:prstGeom>
          <a:noFill/>
          <a:ln w="28575">
            <a:solidFill>
              <a:schemeClr val="tx1"/>
            </a:solidFill>
            <a:round/>
            <a:headEnd/>
            <a:tailEnd type="triangle" w="med" len="med"/>
          </a:ln>
        </p:spPr>
        <p:txBody>
          <a:bodyPr/>
          <a:lstStyle/>
          <a:p>
            <a:endParaRPr lang="ru-RU"/>
          </a:p>
        </p:txBody>
      </p:sp>
      <p:sp>
        <p:nvSpPr>
          <p:cNvPr id="43022" name="Line 15"/>
          <p:cNvSpPr>
            <a:spLocks noChangeShapeType="1"/>
          </p:cNvSpPr>
          <p:nvPr/>
        </p:nvSpPr>
        <p:spPr bwMode="auto">
          <a:xfrm>
            <a:off x="1447800" y="1828800"/>
            <a:ext cx="838200" cy="0"/>
          </a:xfrm>
          <a:prstGeom prst="line">
            <a:avLst/>
          </a:prstGeom>
          <a:noFill/>
          <a:ln w="28575">
            <a:solidFill>
              <a:schemeClr val="tx1"/>
            </a:solidFill>
            <a:round/>
            <a:headEnd/>
            <a:tailEnd type="triangle" w="med" len="med"/>
          </a:ln>
        </p:spPr>
        <p:txBody>
          <a:bodyPr/>
          <a:lstStyle/>
          <a:p>
            <a:endParaRPr lang="ru-RU"/>
          </a:p>
        </p:txBody>
      </p:sp>
      <p:sp>
        <p:nvSpPr>
          <p:cNvPr id="16" name="Line 14"/>
          <p:cNvSpPr>
            <a:spLocks noChangeShapeType="1"/>
          </p:cNvSpPr>
          <p:nvPr/>
        </p:nvSpPr>
        <p:spPr bwMode="auto">
          <a:xfrm>
            <a:off x="1524000" y="4041349"/>
            <a:ext cx="952500" cy="0"/>
          </a:xfrm>
          <a:prstGeom prst="line">
            <a:avLst/>
          </a:prstGeom>
          <a:noFill/>
          <a:ln w="28575">
            <a:solidFill>
              <a:schemeClr val="tx1"/>
            </a:solidFill>
            <a:round/>
            <a:headEnd/>
            <a:tailEnd type="triangle" w="med" len="med"/>
          </a:ln>
        </p:spPr>
        <p:txBody>
          <a:bodyPr/>
          <a:lstStyle/>
          <a:p>
            <a:endParaRPr lang="ru-RU"/>
          </a:p>
        </p:txBody>
      </p:sp>
    </p:spTree>
    <p:extLst>
      <p:ext uri="{BB962C8B-B14F-4D97-AF65-F5344CB8AC3E}">
        <p14:creationId xmlns:p14="http://schemas.microsoft.com/office/powerpoint/2010/main" val="3030056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ChangeArrowheads="1"/>
          </p:cNvSpPr>
          <p:nvPr/>
        </p:nvSpPr>
        <p:spPr bwMode="auto">
          <a:xfrm>
            <a:off x="827584" y="0"/>
            <a:ext cx="7848872" cy="914400"/>
          </a:xfrm>
          <a:prstGeom prst="flowChartAlternateProcess">
            <a:avLst/>
          </a:prstGeom>
          <a:solidFill>
            <a:schemeClr val="accent1"/>
          </a:solidFill>
          <a:ln w="57150">
            <a:solidFill>
              <a:srgbClr val="FF0000"/>
            </a:solidFill>
            <a:miter lim="800000"/>
            <a:headEnd/>
            <a:tailEnd/>
          </a:ln>
        </p:spPr>
        <p:txBody>
          <a:bodyPr wrap="none" anchor="ctr"/>
          <a:lstStyle/>
          <a:p>
            <a:pPr algn="ctr"/>
            <a:r>
              <a:rPr kumimoji="0" lang="en-US" sz="3200" b="1" dirty="0">
                <a:latin typeface="Times New Roman" pitchFamily="18" charset="0"/>
                <a:cs typeface="Times New Roman" pitchFamily="18" charset="0"/>
              </a:rPr>
              <a:t>Ra</a:t>
            </a:r>
            <a:r>
              <a:rPr kumimoji="0" lang="sq-AL" sz="3200" b="1" dirty="0" smtClean="0">
                <a:latin typeface="Times New Roman" pitchFamily="18" charset="0"/>
                <a:cs typeface="Times New Roman" pitchFamily="18" charset="0"/>
              </a:rPr>
              <a:t>ý</a:t>
            </a:r>
            <a:r>
              <a:rPr kumimoji="0" lang="en-US" sz="3200" b="1" dirty="0" smtClean="0">
                <a:latin typeface="Times New Roman" pitchFamily="18" charset="0"/>
                <a:cs typeface="Times New Roman" pitchFamily="18" charset="0"/>
              </a:rPr>
              <a:t>a</a:t>
            </a:r>
            <a:r>
              <a:rPr kumimoji="0" lang="sq-AL" sz="3200" b="1" dirty="0" smtClean="0">
                <a:latin typeface="Times New Roman" pitchFamily="18" charset="0"/>
                <a:cs typeface="Times New Roman" pitchFamily="18" charset="0"/>
              </a:rPr>
              <a:t>t </a:t>
            </a:r>
            <a:r>
              <a:rPr kumimoji="0" lang="sq-AL" sz="3200" b="1" dirty="0">
                <a:latin typeface="Times New Roman" pitchFamily="18" charset="0"/>
                <a:cs typeface="Times New Roman" pitchFamily="18" charset="0"/>
              </a:rPr>
              <a:t>hukuk gatnaşyklaryň subýektleri</a:t>
            </a:r>
            <a:endParaRPr kumimoji="0" lang="ru-RU" sz="3200" b="1" dirty="0">
              <a:latin typeface="Times New Roman" pitchFamily="18" charset="0"/>
              <a:cs typeface="Times New Roman" pitchFamily="18" charset="0"/>
            </a:endParaRPr>
          </a:p>
        </p:txBody>
      </p:sp>
      <p:sp>
        <p:nvSpPr>
          <p:cNvPr id="45059" name="AutoShape 3"/>
          <p:cNvSpPr>
            <a:spLocks noChangeArrowheads="1"/>
          </p:cNvSpPr>
          <p:nvPr/>
        </p:nvSpPr>
        <p:spPr bwMode="auto">
          <a:xfrm>
            <a:off x="467544" y="1571611"/>
            <a:ext cx="3733800" cy="1143009"/>
          </a:xfrm>
          <a:prstGeom prst="roundRect">
            <a:avLst>
              <a:gd name="adj" fmla="val 16667"/>
            </a:avLst>
          </a:prstGeom>
          <a:solidFill>
            <a:schemeClr val="accent1"/>
          </a:solidFill>
          <a:ln w="38100">
            <a:solidFill>
              <a:srgbClr val="00B0F0"/>
            </a:solidFill>
            <a:round/>
            <a:headEnd/>
            <a:tailEnd/>
          </a:ln>
        </p:spPr>
        <p:txBody>
          <a:bodyPr wrap="none" anchor="ctr"/>
          <a:lstStyle/>
          <a:p>
            <a:pPr algn="ctr"/>
            <a:r>
              <a:rPr kumimoji="0" lang="sq-AL" sz="3200" b="1" dirty="0">
                <a:latin typeface="Times New Roman" pitchFamily="18" charset="0"/>
                <a:cs typeface="Times New Roman" pitchFamily="18" charset="0"/>
              </a:rPr>
              <a:t>Fiziki şahslar</a:t>
            </a:r>
            <a:endParaRPr kumimoji="0" lang="ru-RU" sz="3200" b="1" dirty="0">
              <a:latin typeface="Times New Roman" pitchFamily="18" charset="0"/>
              <a:cs typeface="Times New Roman" pitchFamily="18" charset="0"/>
            </a:endParaRPr>
          </a:p>
        </p:txBody>
      </p:sp>
      <p:sp>
        <p:nvSpPr>
          <p:cNvPr id="45060" name="AutoShape 4"/>
          <p:cNvSpPr>
            <a:spLocks noChangeArrowheads="1"/>
          </p:cNvSpPr>
          <p:nvPr/>
        </p:nvSpPr>
        <p:spPr bwMode="auto">
          <a:xfrm>
            <a:off x="5105400" y="1571612"/>
            <a:ext cx="3810000" cy="1143008"/>
          </a:xfrm>
          <a:prstGeom prst="roundRect">
            <a:avLst>
              <a:gd name="adj" fmla="val 16667"/>
            </a:avLst>
          </a:prstGeom>
          <a:solidFill>
            <a:schemeClr val="accent1"/>
          </a:solidFill>
          <a:ln w="38100">
            <a:solidFill>
              <a:srgbClr val="FFFF00"/>
            </a:solidFill>
            <a:round/>
            <a:headEnd/>
            <a:tailEnd/>
          </a:ln>
        </p:spPr>
        <p:txBody>
          <a:bodyPr wrap="none" anchor="ctr"/>
          <a:lstStyle/>
          <a:p>
            <a:pPr algn="ctr"/>
            <a:r>
              <a:rPr kumimoji="0" lang="sq-AL" sz="2800" b="1" dirty="0" smtClean="0">
                <a:latin typeface="Times New Roman" pitchFamily="18" charset="0"/>
                <a:cs typeface="Times New Roman" pitchFamily="18" charset="0"/>
              </a:rPr>
              <a:t>Ý</a:t>
            </a:r>
            <a:r>
              <a:rPr kumimoji="0" lang="tk-TM" sz="2800" b="1" dirty="0" smtClean="0">
                <a:latin typeface="Times New Roman" pitchFamily="18" charset="0"/>
                <a:cs typeface="Times New Roman" pitchFamily="18" charset="0"/>
              </a:rPr>
              <a:t>u</a:t>
            </a:r>
            <a:r>
              <a:rPr kumimoji="0" lang="sq-AL" sz="2800" b="1" dirty="0" smtClean="0">
                <a:latin typeface="Times New Roman" pitchFamily="18" charset="0"/>
                <a:cs typeface="Times New Roman" pitchFamily="18" charset="0"/>
              </a:rPr>
              <a:t>ridiki şah</a:t>
            </a:r>
            <a:r>
              <a:rPr kumimoji="0" lang="tk-TM" sz="2800" b="1" dirty="0" smtClean="0">
                <a:latin typeface="Times New Roman" pitchFamily="18" charset="0"/>
                <a:cs typeface="Times New Roman" pitchFamily="18" charset="0"/>
              </a:rPr>
              <a:t>s</a:t>
            </a:r>
            <a:r>
              <a:rPr kumimoji="0" lang="sq-AL" sz="2800" b="1" dirty="0" smtClean="0">
                <a:latin typeface="Times New Roman" pitchFamily="18" charset="0"/>
                <a:cs typeface="Times New Roman" pitchFamily="18" charset="0"/>
              </a:rPr>
              <a:t>lar</a:t>
            </a:r>
            <a:endParaRPr kumimoji="0" lang="ru-RU" sz="2800" b="1" dirty="0">
              <a:latin typeface="Times New Roman" pitchFamily="18" charset="0"/>
              <a:cs typeface="Times New Roman" pitchFamily="18" charset="0"/>
            </a:endParaRPr>
          </a:p>
        </p:txBody>
      </p:sp>
      <p:sp>
        <p:nvSpPr>
          <p:cNvPr id="45061" name="AutoShape 5"/>
          <p:cNvSpPr>
            <a:spLocks noChangeArrowheads="1"/>
          </p:cNvSpPr>
          <p:nvPr/>
        </p:nvSpPr>
        <p:spPr bwMode="auto">
          <a:xfrm>
            <a:off x="457200" y="2933700"/>
            <a:ext cx="3200400" cy="838200"/>
          </a:xfrm>
          <a:prstGeom prst="roundRect">
            <a:avLst>
              <a:gd name="adj" fmla="val 16667"/>
            </a:avLst>
          </a:prstGeom>
          <a:solidFill>
            <a:schemeClr val="accent1"/>
          </a:solidFill>
          <a:ln w="38100">
            <a:solidFill>
              <a:srgbClr val="00B0F0"/>
            </a:solidFill>
            <a:round/>
            <a:headEnd/>
            <a:tailEnd/>
          </a:ln>
        </p:spPr>
        <p:txBody>
          <a:bodyPr wrap="none" anchor="ctr"/>
          <a:lstStyle/>
          <a:p>
            <a:pPr algn="ctr"/>
            <a:r>
              <a:rPr kumimoji="0" lang="sq-AL" sz="1800" b="1" dirty="0">
                <a:latin typeface="Tahoma" pitchFamily="34" charset="0"/>
              </a:rPr>
              <a:t>Türkmenistanyň </a:t>
            </a:r>
            <a:r>
              <a:rPr kumimoji="0" lang="sq-AL" sz="1800" b="1" dirty="0" smtClean="0">
                <a:latin typeface="Tahoma" pitchFamily="34" charset="0"/>
              </a:rPr>
              <a:t>raý</a:t>
            </a:r>
            <a:r>
              <a:rPr kumimoji="0" lang="en-US" sz="1800" b="1" dirty="0" smtClean="0">
                <a:latin typeface="Tahoma" pitchFamily="34" charset="0"/>
              </a:rPr>
              <a:t>a</a:t>
            </a:r>
            <a:r>
              <a:rPr kumimoji="0" lang="sq-AL" sz="1800" b="1" dirty="0" smtClean="0">
                <a:latin typeface="Tahoma" pitchFamily="34" charset="0"/>
              </a:rPr>
              <a:t>tlary</a:t>
            </a:r>
            <a:endParaRPr kumimoji="0" lang="ru-RU" sz="1800" b="1" dirty="0">
              <a:latin typeface="Tahoma" pitchFamily="34" charset="0"/>
            </a:endParaRPr>
          </a:p>
        </p:txBody>
      </p:sp>
      <p:sp>
        <p:nvSpPr>
          <p:cNvPr id="45062" name="AutoShape 6"/>
          <p:cNvSpPr>
            <a:spLocks noChangeArrowheads="1"/>
          </p:cNvSpPr>
          <p:nvPr/>
        </p:nvSpPr>
        <p:spPr bwMode="auto">
          <a:xfrm>
            <a:off x="251520" y="5811520"/>
            <a:ext cx="3200400" cy="838200"/>
          </a:xfrm>
          <a:prstGeom prst="roundRect">
            <a:avLst>
              <a:gd name="adj" fmla="val 16667"/>
            </a:avLst>
          </a:prstGeom>
          <a:solidFill>
            <a:schemeClr val="accent1"/>
          </a:solidFill>
          <a:ln w="38100">
            <a:solidFill>
              <a:srgbClr val="00B0F0"/>
            </a:solidFill>
            <a:round/>
            <a:headEnd/>
            <a:tailEnd/>
          </a:ln>
        </p:spPr>
        <p:txBody>
          <a:bodyPr wrap="none" anchor="ctr"/>
          <a:lstStyle/>
          <a:p>
            <a:pPr algn="ctr"/>
            <a:r>
              <a:rPr lang="en-US" b="1" dirty="0">
                <a:latin typeface="Tahoma" pitchFamily="34" charset="0"/>
              </a:rPr>
              <a:t>r</a:t>
            </a:r>
            <a:r>
              <a:rPr kumimoji="0" lang="sq-AL" sz="1800" b="1" dirty="0" smtClean="0">
                <a:latin typeface="Tahoma" pitchFamily="34" charset="0"/>
              </a:rPr>
              <a:t>aýatlygy </a:t>
            </a:r>
            <a:r>
              <a:rPr kumimoji="0" lang="sq-AL" sz="1800" b="1" dirty="0">
                <a:latin typeface="Tahoma" pitchFamily="34" charset="0"/>
              </a:rPr>
              <a:t>bolmadyklar</a:t>
            </a:r>
            <a:endParaRPr kumimoji="0" lang="ru-RU" sz="1800" b="1" dirty="0">
              <a:latin typeface="Tahoma" pitchFamily="34" charset="0"/>
            </a:endParaRPr>
          </a:p>
        </p:txBody>
      </p:sp>
      <p:sp>
        <p:nvSpPr>
          <p:cNvPr id="45063" name="AutoShape 7"/>
          <p:cNvSpPr>
            <a:spLocks noChangeArrowheads="1"/>
          </p:cNvSpPr>
          <p:nvPr/>
        </p:nvSpPr>
        <p:spPr bwMode="auto">
          <a:xfrm>
            <a:off x="5856514" y="4838700"/>
            <a:ext cx="3252598" cy="838200"/>
          </a:xfrm>
          <a:prstGeom prst="roundRect">
            <a:avLst>
              <a:gd name="adj" fmla="val 16667"/>
            </a:avLst>
          </a:prstGeom>
          <a:solidFill>
            <a:schemeClr val="accent1"/>
          </a:solidFill>
          <a:ln w="38100">
            <a:solidFill>
              <a:srgbClr val="FFFF00"/>
            </a:solidFill>
            <a:round/>
            <a:headEnd/>
            <a:tailEnd/>
          </a:ln>
        </p:spPr>
        <p:txBody>
          <a:bodyPr wrap="none" anchor="ctr"/>
          <a:lstStyle/>
          <a:p>
            <a:pPr algn="ctr"/>
            <a:r>
              <a:rPr lang="en-US" sz="2000" b="1" dirty="0">
                <a:latin typeface="Times New Roman" pitchFamily="18" charset="0"/>
                <a:cs typeface="Times New Roman" pitchFamily="18" charset="0"/>
              </a:rPr>
              <a:t>j</a:t>
            </a:r>
            <a:r>
              <a:rPr kumimoji="0" lang="sq-AL" sz="2000" b="1" dirty="0" smtClean="0">
                <a:latin typeface="Times New Roman" pitchFamily="18" charset="0"/>
                <a:cs typeface="Times New Roman" pitchFamily="18" charset="0"/>
              </a:rPr>
              <a:t>emgyýet</a:t>
            </a:r>
            <a:r>
              <a:rPr kumimoji="0" lang="tk-TM" sz="2000" b="1" dirty="0" smtClean="0">
                <a:latin typeface="Times New Roman" pitchFamily="18" charset="0"/>
                <a:cs typeface="Times New Roman" pitchFamily="18" charset="0"/>
              </a:rPr>
              <a:t>çilik</a:t>
            </a:r>
            <a:endParaRPr kumimoji="0" lang="sq-AL" sz="2000" b="1" dirty="0">
              <a:latin typeface="Times New Roman" pitchFamily="18" charset="0"/>
              <a:cs typeface="Times New Roman" pitchFamily="18" charset="0"/>
            </a:endParaRPr>
          </a:p>
          <a:p>
            <a:pPr algn="ctr"/>
            <a:r>
              <a:rPr kumimoji="0" lang="sq-AL" sz="2000" b="1" dirty="0" smtClean="0">
                <a:latin typeface="Times New Roman" pitchFamily="18" charset="0"/>
                <a:cs typeface="Times New Roman" pitchFamily="18" charset="0"/>
              </a:rPr>
              <a:t>guramalary</a:t>
            </a:r>
            <a:r>
              <a:rPr kumimoji="0" lang="tk-TM" sz="2000" b="1" dirty="0" smtClean="0">
                <a:latin typeface="Times New Roman" pitchFamily="18" charset="0"/>
                <a:cs typeface="Times New Roman" pitchFamily="18" charset="0"/>
              </a:rPr>
              <a:t>nyň</a:t>
            </a:r>
            <a:r>
              <a:rPr lang="sq-AL" sz="2000" b="1" dirty="0">
                <a:latin typeface="Times New Roman" pitchFamily="18" charset="0"/>
                <a:cs typeface="Times New Roman" pitchFamily="18" charset="0"/>
              </a:rPr>
              <a:t> birleşikleri</a:t>
            </a:r>
            <a:endParaRPr kumimoji="0" lang="ru-RU" sz="2000" b="1" dirty="0">
              <a:latin typeface="Times New Roman" pitchFamily="18" charset="0"/>
              <a:cs typeface="Times New Roman" pitchFamily="18" charset="0"/>
            </a:endParaRPr>
          </a:p>
        </p:txBody>
      </p:sp>
      <p:sp>
        <p:nvSpPr>
          <p:cNvPr id="45064" name="AutoShape 8"/>
          <p:cNvSpPr>
            <a:spLocks noChangeArrowheads="1"/>
          </p:cNvSpPr>
          <p:nvPr/>
        </p:nvSpPr>
        <p:spPr bwMode="auto">
          <a:xfrm>
            <a:off x="5791200" y="3886200"/>
            <a:ext cx="3200400" cy="838200"/>
          </a:xfrm>
          <a:prstGeom prst="roundRect">
            <a:avLst>
              <a:gd name="adj" fmla="val 16667"/>
            </a:avLst>
          </a:prstGeom>
          <a:solidFill>
            <a:schemeClr val="accent1"/>
          </a:solidFill>
          <a:ln w="38100">
            <a:solidFill>
              <a:srgbClr val="FFFF00"/>
            </a:solidFill>
            <a:round/>
            <a:headEnd/>
            <a:tailEnd/>
          </a:ln>
        </p:spPr>
        <p:txBody>
          <a:bodyPr wrap="none" anchor="ctr"/>
          <a:lstStyle/>
          <a:p>
            <a:pPr algn="ctr"/>
            <a:r>
              <a:rPr lang="en-US" sz="2400" b="1" dirty="0">
                <a:latin typeface="Times New Roman" pitchFamily="18" charset="0"/>
                <a:cs typeface="Times New Roman" pitchFamily="18" charset="0"/>
              </a:rPr>
              <a:t>d</a:t>
            </a:r>
            <a:r>
              <a:rPr kumimoji="0" lang="sq-AL" sz="2400" b="1" dirty="0" smtClean="0">
                <a:latin typeface="Times New Roman" pitchFamily="18" charset="0"/>
                <a:cs typeface="Times New Roman" pitchFamily="18" charset="0"/>
              </a:rPr>
              <a:t>öwlet </a:t>
            </a:r>
            <a:r>
              <a:rPr kumimoji="0" lang="sq-AL" sz="2400" b="1" dirty="0">
                <a:latin typeface="Times New Roman" pitchFamily="18" charset="0"/>
                <a:cs typeface="Times New Roman" pitchFamily="18" charset="0"/>
              </a:rPr>
              <a:t>kärhanalar</a:t>
            </a:r>
            <a:endParaRPr kumimoji="0" lang="ru-RU" sz="2400" b="1" dirty="0">
              <a:latin typeface="Times New Roman" pitchFamily="18" charset="0"/>
              <a:cs typeface="Times New Roman" pitchFamily="18" charset="0"/>
            </a:endParaRPr>
          </a:p>
        </p:txBody>
      </p:sp>
      <p:sp>
        <p:nvSpPr>
          <p:cNvPr id="45065" name="AutoShape 9"/>
          <p:cNvSpPr>
            <a:spLocks noChangeArrowheads="1"/>
          </p:cNvSpPr>
          <p:nvPr/>
        </p:nvSpPr>
        <p:spPr bwMode="auto">
          <a:xfrm>
            <a:off x="5676765" y="2872014"/>
            <a:ext cx="3200400" cy="838200"/>
          </a:xfrm>
          <a:prstGeom prst="roundRect">
            <a:avLst>
              <a:gd name="adj" fmla="val 16667"/>
            </a:avLst>
          </a:prstGeom>
          <a:solidFill>
            <a:schemeClr val="accent1"/>
          </a:solidFill>
          <a:ln w="38100">
            <a:solidFill>
              <a:srgbClr val="FFFF00"/>
            </a:solidFill>
            <a:round/>
            <a:headEnd/>
            <a:tailEnd/>
          </a:ln>
        </p:spPr>
        <p:txBody>
          <a:bodyPr wrap="none" anchor="ctr"/>
          <a:lstStyle/>
          <a:p>
            <a:pPr algn="ctr"/>
            <a:r>
              <a:rPr lang="en-US" sz="2400" b="1" dirty="0">
                <a:latin typeface="Times New Roman" pitchFamily="18" charset="0"/>
                <a:cs typeface="Times New Roman" pitchFamily="18" charset="0"/>
              </a:rPr>
              <a:t>h</a:t>
            </a:r>
            <a:r>
              <a:rPr kumimoji="0" lang="sq-AL" sz="2400" b="1" dirty="0" smtClean="0">
                <a:latin typeface="Times New Roman" pitchFamily="18" charset="0"/>
                <a:cs typeface="Times New Roman" pitchFamily="18" charset="0"/>
              </a:rPr>
              <a:t>ususy </a:t>
            </a:r>
            <a:r>
              <a:rPr kumimoji="0" lang="sq-AL" sz="2400" b="1" dirty="0">
                <a:latin typeface="Times New Roman" pitchFamily="18" charset="0"/>
                <a:cs typeface="Times New Roman" pitchFamily="18" charset="0"/>
              </a:rPr>
              <a:t>kärhanalar</a:t>
            </a:r>
            <a:endParaRPr kumimoji="0" lang="ru-RU" sz="2400" b="1" dirty="0">
              <a:latin typeface="Times New Roman" pitchFamily="18" charset="0"/>
              <a:cs typeface="Times New Roman" pitchFamily="18" charset="0"/>
            </a:endParaRPr>
          </a:p>
        </p:txBody>
      </p:sp>
      <p:sp>
        <p:nvSpPr>
          <p:cNvPr id="45066" name="AutoShape 10"/>
          <p:cNvSpPr>
            <a:spLocks noChangeArrowheads="1"/>
          </p:cNvSpPr>
          <p:nvPr/>
        </p:nvSpPr>
        <p:spPr bwMode="auto">
          <a:xfrm>
            <a:off x="353797" y="4305300"/>
            <a:ext cx="3200400" cy="838200"/>
          </a:xfrm>
          <a:prstGeom prst="roundRect">
            <a:avLst>
              <a:gd name="adj" fmla="val 16667"/>
            </a:avLst>
          </a:prstGeom>
          <a:solidFill>
            <a:schemeClr val="accent1"/>
          </a:solidFill>
          <a:ln w="38100">
            <a:solidFill>
              <a:srgbClr val="00B0F0"/>
            </a:solidFill>
            <a:round/>
            <a:headEnd/>
            <a:tailEnd/>
          </a:ln>
        </p:spPr>
        <p:txBody>
          <a:bodyPr wrap="none" anchor="ctr"/>
          <a:lstStyle/>
          <a:p>
            <a:pPr algn="ctr"/>
            <a:r>
              <a:rPr lang="en-US" b="1" dirty="0">
                <a:latin typeface="Tahoma" pitchFamily="34" charset="0"/>
              </a:rPr>
              <a:t>d</a:t>
            </a:r>
            <a:r>
              <a:rPr kumimoji="0" lang="sq-AL" sz="1800" b="1" dirty="0" smtClean="0">
                <a:latin typeface="Tahoma" pitchFamily="34" charset="0"/>
              </a:rPr>
              <a:t>aşary </a:t>
            </a:r>
            <a:r>
              <a:rPr kumimoji="0" lang="sq-AL" sz="1800" b="1" dirty="0" smtClean="0">
                <a:latin typeface="Tahoma" pitchFamily="34" charset="0"/>
              </a:rPr>
              <a:t>ý</a:t>
            </a:r>
            <a:r>
              <a:rPr kumimoji="0" lang="tk-TM" sz="1800" b="1" dirty="0" smtClean="0">
                <a:latin typeface="Tahoma" pitchFamily="34" charset="0"/>
              </a:rPr>
              <a:t>u</a:t>
            </a:r>
            <a:r>
              <a:rPr kumimoji="0" lang="sq-AL" sz="1800" b="1" dirty="0" smtClean="0">
                <a:latin typeface="Tahoma" pitchFamily="34" charset="0"/>
              </a:rPr>
              <a:t>rtlaryň </a:t>
            </a:r>
            <a:r>
              <a:rPr kumimoji="0" lang="sq-AL" sz="1800" b="1" dirty="0">
                <a:latin typeface="Tahoma" pitchFamily="34" charset="0"/>
              </a:rPr>
              <a:t>raýatlary</a:t>
            </a:r>
            <a:endParaRPr kumimoji="0" lang="ru-RU" sz="1800" b="1" dirty="0">
              <a:latin typeface="Tahoma" pitchFamily="34" charset="0"/>
            </a:endParaRPr>
          </a:p>
        </p:txBody>
      </p:sp>
      <p:sp>
        <p:nvSpPr>
          <p:cNvPr id="45067" name="AutoShape 11"/>
          <p:cNvSpPr>
            <a:spLocks noChangeArrowheads="1"/>
          </p:cNvSpPr>
          <p:nvPr/>
        </p:nvSpPr>
        <p:spPr bwMode="auto">
          <a:xfrm>
            <a:off x="5856514" y="5867400"/>
            <a:ext cx="3251990" cy="838200"/>
          </a:xfrm>
          <a:prstGeom prst="roundRect">
            <a:avLst>
              <a:gd name="adj" fmla="val 16667"/>
            </a:avLst>
          </a:prstGeom>
          <a:solidFill>
            <a:schemeClr val="accent1"/>
          </a:solidFill>
          <a:ln w="38100">
            <a:solidFill>
              <a:srgbClr val="FFFF00"/>
            </a:solidFill>
            <a:round/>
            <a:headEnd/>
            <a:tailEnd/>
          </a:ln>
        </p:spPr>
        <p:txBody>
          <a:bodyPr wrap="none" anchor="ctr"/>
          <a:lstStyle/>
          <a:p>
            <a:pPr algn="ctr"/>
            <a:r>
              <a:rPr lang="en-US" sz="2400" b="1" dirty="0">
                <a:latin typeface="Times New Roman" pitchFamily="18" charset="0"/>
                <a:cs typeface="Times New Roman" pitchFamily="18" charset="0"/>
              </a:rPr>
              <a:t>d</a:t>
            </a:r>
            <a:r>
              <a:rPr lang="sq-AL" sz="2400" b="1" dirty="0" smtClean="0">
                <a:latin typeface="Times New Roman" pitchFamily="18" charset="0"/>
                <a:cs typeface="Times New Roman" pitchFamily="18" charset="0"/>
              </a:rPr>
              <a:t>aşary </a:t>
            </a:r>
            <a:r>
              <a:rPr lang="sq-AL" sz="2400" b="1" dirty="0" smtClean="0">
                <a:latin typeface="Times New Roman" pitchFamily="18" charset="0"/>
                <a:cs typeface="Times New Roman" pitchFamily="18" charset="0"/>
              </a:rPr>
              <a:t>ý</a:t>
            </a:r>
            <a:r>
              <a:rPr lang="tk-TM" sz="2400" b="1" smtClean="0">
                <a:latin typeface="Times New Roman" pitchFamily="18" charset="0"/>
                <a:cs typeface="Times New Roman" pitchFamily="18" charset="0"/>
              </a:rPr>
              <a:t>u</a:t>
            </a:r>
            <a:r>
              <a:rPr lang="sq-AL" sz="2400" b="1" smtClean="0">
                <a:latin typeface="Times New Roman" pitchFamily="18" charset="0"/>
                <a:cs typeface="Times New Roman" pitchFamily="18" charset="0"/>
              </a:rPr>
              <a:t>rt </a:t>
            </a:r>
            <a:r>
              <a:rPr lang="sq-AL" sz="2400" b="1" dirty="0" smtClean="0">
                <a:latin typeface="Times New Roman" pitchFamily="18" charset="0"/>
                <a:cs typeface="Times New Roman" pitchFamily="18" charset="0"/>
              </a:rPr>
              <a:t>kärhanalar</a:t>
            </a:r>
            <a:r>
              <a:rPr lang="tk-TM" sz="2400" b="1" dirty="0" smtClean="0">
                <a:latin typeface="Times New Roman" pitchFamily="18" charset="0"/>
                <a:cs typeface="Times New Roman" pitchFamily="18" charset="0"/>
              </a:rPr>
              <a:t>y</a:t>
            </a:r>
            <a:endParaRPr lang="ru-RU" sz="2400" b="1" dirty="0">
              <a:latin typeface="Times New Roman" pitchFamily="18" charset="0"/>
              <a:cs typeface="Times New Roman" pitchFamily="18" charset="0"/>
            </a:endParaRPr>
          </a:p>
        </p:txBody>
      </p:sp>
      <p:sp>
        <p:nvSpPr>
          <p:cNvPr id="45068" name="Line 12"/>
          <p:cNvSpPr>
            <a:spLocks noChangeShapeType="1"/>
          </p:cNvSpPr>
          <p:nvPr/>
        </p:nvSpPr>
        <p:spPr bwMode="auto">
          <a:xfrm>
            <a:off x="3886200" y="2743200"/>
            <a:ext cx="16328" cy="3162300"/>
          </a:xfrm>
          <a:prstGeom prst="line">
            <a:avLst/>
          </a:prstGeom>
          <a:noFill/>
          <a:ln w="9525">
            <a:solidFill>
              <a:schemeClr val="tx1"/>
            </a:solidFill>
            <a:round/>
            <a:headEnd/>
            <a:tailEnd/>
          </a:ln>
        </p:spPr>
        <p:txBody>
          <a:bodyPr/>
          <a:lstStyle/>
          <a:p>
            <a:endParaRPr lang="ru-RU"/>
          </a:p>
        </p:txBody>
      </p:sp>
      <p:sp>
        <p:nvSpPr>
          <p:cNvPr id="45070" name="Line 14"/>
          <p:cNvSpPr>
            <a:spLocks noChangeShapeType="1"/>
          </p:cNvSpPr>
          <p:nvPr/>
        </p:nvSpPr>
        <p:spPr bwMode="auto">
          <a:xfrm flipH="1">
            <a:off x="3554197" y="4702629"/>
            <a:ext cx="304800" cy="0"/>
          </a:xfrm>
          <a:prstGeom prst="line">
            <a:avLst/>
          </a:prstGeom>
          <a:noFill/>
          <a:ln w="9525">
            <a:solidFill>
              <a:schemeClr val="tx1"/>
            </a:solidFill>
            <a:round/>
            <a:headEnd/>
            <a:tailEnd/>
          </a:ln>
        </p:spPr>
        <p:txBody>
          <a:bodyPr/>
          <a:lstStyle/>
          <a:p>
            <a:endParaRPr lang="ru-RU"/>
          </a:p>
        </p:txBody>
      </p:sp>
      <p:sp>
        <p:nvSpPr>
          <p:cNvPr id="45071" name="Line 15"/>
          <p:cNvSpPr>
            <a:spLocks noChangeShapeType="1"/>
          </p:cNvSpPr>
          <p:nvPr/>
        </p:nvSpPr>
        <p:spPr bwMode="auto">
          <a:xfrm flipH="1">
            <a:off x="3706597" y="3363686"/>
            <a:ext cx="212260" cy="0"/>
          </a:xfrm>
          <a:prstGeom prst="line">
            <a:avLst/>
          </a:prstGeom>
          <a:noFill/>
          <a:ln w="9525">
            <a:solidFill>
              <a:schemeClr val="tx1"/>
            </a:solidFill>
            <a:round/>
            <a:headEnd/>
            <a:tailEnd/>
          </a:ln>
        </p:spPr>
        <p:txBody>
          <a:bodyPr/>
          <a:lstStyle/>
          <a:p>
            <a:endParaRPr lang="ru-RU"/>
          </a:p>
        </p:txBody>
      </p:sp>
      <p:sp>
        <p:nvSpPr>
          <p:cNvPr id="45072" name="Line 16"/>
          <p:cNvSpPr>
            <a:spLocks noChangeShapeType="1"/>
          </p:cNvSpPr>
          <p:nvPr/>
        </p:nvSpPr>
        <p:spPr bwMode="auto">
          <a:xfrm>
            <a:off x="5334000" y="2743200"/>
            <a:ext cx="0" cy="3581400"/>
          </a:xfrm>
          <a:prstGeom prst="line">
            <a:avLst/>
          </a:prstGeom>
          <a:noFill/>
          <a:ln w="9525">
            <a:solidFill>
              <a:schemeClr val="tx1"/>
            </a:solidFill>
            <a:round/>
            <a:headEnd/>
            <a:tailEnd/>
          </a:ln>
        </p:spPr>
        <p:txBody>
          <a:bodyPr/>
          <a:lstStyle/>
          <a:p>
            <a:endParaRPr lang="ru-RU"/>
          </a:p>
        </p:txBody>
      </p:sp>
      <p:sp>
        <p:nvSpPr>
          <p:cNvPr id="45073" name="Line 17"/>
          <p:cNvSpPr>
            <a:spLocks noChangeShapeType="1"/>
          </p:cNvSpPr>
          <p:nvPr/>
        </p:nvSpPr>
        <p:spPr bwMode="auto">
          <a:xfrm flipH="1">
            <a:off x="5413828" y="6324600"/>
            <a:ext cx="304800" cy="0"/>
          </a:xfrm>
          <a:prstGeom prst="line">
            <a:avLst/>
          </a:prstGeom>
          <a:noFill/>
          <a:ln w="9525">
            <a:solidFill>
              <a:schemeClr val="tx1"/>
            </a:solidFill>
            <a:round/>
            <a:headEnd/>
            <a:tailEnd/>
          </a:ln>
        </p:spPr>
        <p:txBody>
          <a:bodyPr/>
          <a:lstStyle/>
          <a:p>
            <a:endParaRPr lang="ru-RU"/>
          </a:p>
        </p:txBody>
      </p:sp>
      <p:sp>
        <p:nvSpPr>
          <p:cNvPr id="45074" name="Line 18"/>
          <p:cNvSpPr>
            <a:spLocks noChangeShapeType="1"/>
          </p:cNvSpPr>
          <p:nvPr/>
        </p:nvSpPr>
        <p:spPr bwMode="auto">
          <a:xfrm flipH="1">
            <a:off x="5334000" y="5257800"/>
            <a:ext cx="522514" cy="0"/>
          </a:xfrm>
          <a:prstGeom prst="line">
            <a:avLst/>
          </a:prstGeom>
          <a:noFill/>
          <a:ln w="9525">
            <a:solidFill>
              <a:schemeClr val="tx1"/>
            </a:solidFill>
            <a:round/>
            <a:headEnd/>
            <a:tailEnd/>
          </a:ln>
        </p:spPr>
        <p:txBody>
          <a:bodyPr/>
          <a:lstStyle/>
          <a:p>
            <a:endParaRPr lang="ru-RU"/>
          </a:p>
        </p:txBody>
      </p:sp>
      <p:sp>
        <p:nvSpPr>
          <p:cNvPr id="45075" name="Line 19"/>
          <p:cNvSpPr>
            <a:spLocks noChangeShapeType="1"/>
          </p:cNvSpPr>
          <p:nvPr/>
        </p:nvSpPr>
        <p:spPr bwMode="auto">
          <a:xfrm flipH="1">
            <a:off x="5334000" y="4343400"/>
            <a:ext cx="304800" cy="0"/>
          </a:xfrm>
          <a:prstGeom prst="line">
            <a:avLst/>
          </a:prstGeom>
          <a:noFill/>
          <a:ln w="9525">
            <a:solidFill>
              <a:schemeClr val="tx1"/>
            </a:solidFill>
            <a:round/>
            <a:headEnd/>
            <a:tailEnd/>
          </a:ln>
        </p:spPr>
        <p:txBody>
          <a:bodyPr/>
          <a:lstStyle/>
          <a:p>
            <a:endParaRPr lang="ru-RU"/>
          </a:p>
        </p:txBody>
      </p:sp>
      <p:sp>
        <p:nvSpPr>
          <p:cNvPr id="45076" name="Line 20"/>
          <p:cNvSpPr>
            <a:spLocks noChangeShapeType="1"/>
          </p:cNvSpPr>
          <p:nvPr/>
        </p:nvSpPr>
        <p:spPr bwMode="auto">
          <a:xfrm flipH="1">
            <a:off x="5334000" y="3352800"/>
            <a:ext cx="304800" cy="0"/>
          </a:xfrm>
          <a:prstGeom prst="line">
            <a:avLst/>
          </a:prstGeom>
          <a:noFill/>
          <a:ln w="9525">
            <a:solidFill>
              <a:schemeClr val="tx1"/>
            </a:solidFill>
            <a:round/>
            <a:headEnd/>
            <a:tailEnd/>
          </a:ln>
        </p:spPr>
        <p:txBody>
          <a:bodyPr/>
          <a:lstStyle/>
          <a:p>
            <a:endParaRPr lang="ru-RU"/>
          </a:p>
        </p:txBody>
      </p:sp>
      <p:sp>
        <p:nvSpPr>
          <p:cNvPr id="45077" name="Line 21"/>
          <p:cNvSpPr>
            <a:spLocks noChangeShapeType="1"/>
          </p:cNvSpPr>
          <p:nvPr/>
        </p:nvSpPr>
        <p:spPr bwMode="auto">
          <a:xfrm flipH="1">
            <a:off x="2743200" y="990600"/>
            <a:ext cx="838200" cy="533400"/>
          </a:xfrm>
          <a:prstGeom prst="line">
            <a:avLst/>
          </a:prstGeom>
          <a:noFill/>
          <a:ln w="9525">
            <a:solidFill>
              <a:schemeClr val="tx1"/>
            </a:solidFill>
            <a:round/>
            <a:headEnd/>
            <a:tailEnd type="triangle" w="med" len="med"/>
          </a:ln>
        </p:spPr>
        <p:txBody>
          <a:bodyPr/>
          <a:lstStyle/>
          <a:p>
            <a:endParaRPr lang="ru-RU"/>
          </a:p>
        </p:txBody>
      </p:sp>
      <p:sp>
        <p:nvSpPr>
          <p:cNvPr id="45078" name="Line 22"/>
          <p:cNvSpPr>
            <a:spLocks noChangeShapeType="1"/>
          </p:cNvSpPr>
          <p:nvPr/>
        </p:nvSpPr>
        <p:spPr bwMode="auto">
          <a:xfrm>
            <a:off x="5334000" y="990600"/>
            <a:ext cx="685800" cy="533400"/>
          </a:xfrm>
          <a:prstGeom prst="line">
            <a:avLst/>
          </a:prstGeom>
          <a:noFill/>
          <a:ln w="9525">
            <a:solidFill>
              <a:schemeClr val="tx1"/>
            </a:solidFill>
            <a:round/>
            <a:headEnd/>
            <a:tailEnd type="triangle" w="med" len="med"/>
          </a:ln>
        </p:spPr>
        <p:txBody>
          <a:bodyPr/>
          <a:lstStyle/>
          <a:p>
            <a:endParaRPr lang="ru-RU"/>
          </a:p>
        </p:txBody>
      </p:sp>
      <p:sp>
        <p:nvSpPr>
          <p:cNvPr id="45079" name="Line 23"/>
          <p:cNvSpPr>
            <a:spLocks noChangeShapeType="1"/>
          </p:cNvSpPr>
          <p:nvPr/>
        </p:nvSpPr>
        <p:spPr bwMode="auto">
          <a:xfrm flipH="1">
            <a:off x="3614057" y="5905500"/>
            <a:ext cx="304800" cy="0"/>
          </a:xfrm>
          <a:prstGeom prst="line">
            <a:avLst/>
          </a:prstGeom>
          <a:noFill/>
          <a:ln w="9525">
            <a:solidFill>
              <a:schemeClr val="tx1"/>
            </a:solidFill>
            <a:round/>
            <a:headEnd/>
            <a:tailEnd/>
          </a:ln>
        </p:spPr>
        <p:txBody>
          <a:bodyPr/>
          <a:lstStyle/>
          <a:p>
            <a:endParaRPr lang="ru-RU"/>
          </a:p>
        </p:txBody>
      </p:sp>
    </p:spTree>
    <p:extLst>
      <p:ext uri="{BB962C8B-B14F-4D97-AF65-F5344CB8AC3E}">
        <p14:creationId xmlns:p14="http://schemas.microsoft.com/office/powerpoint/2010/main" val="1440114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5"/>
          <p:cNvSpPr>
            <a:spLocks noChangeArrowheads="1"/>
          </p:cNvSpPr>
          <p:nvPr/>
        </p:nvSpPr>
        <p:spPr bwMode="auto">
          <a:xfrm rot="5400000">
            <a:off x="3752850" y="3927373"/>
            <a:ext cx="1485900" cy="4267200"/>
          </a:xfrm>
          <a:prstGeom prst="moon">
            <a:avLst>
              <a:gd name="adj" fmla="val 87500"/>
            </a:avLst>
          </a:prstGeom>
          <a:solidFill>
            <a:schemeClr val="accent1"/>
          </a:solidFill>
          <a:ln w="57150">
            <a:solidFill>
              <a:srgbClr val="FF0000"/>
            </a:solidFill>
            <a:miter lim="800000"/>
            <a:headEnd/>
            <a:tailEnd/>
          </a:ln>
        </p:spPr>
        <p:txBody>
          <a:bodyPr rot="10800000" vert="eaVert" wrap="none" anchor="ctr"/>
          <a:lstStyle/>
          <a:p>
            <a:pPr algn="ctr"/>
            <a:r>
              <a:rPr lang="en-US" b="1" dirty="0" smtClean="0">
                <a:solidFill>
                  <a:prstClr val="black"/>
                </a:solidFill>
              </a:rPr>
              <a:t> </a:t>
            </a:r>
            <a:endParaRPr lang="en-US" b="1" dirty="0">
              <a:solidFill>
                <a:prstClr val="black"/>
              </a:solidFill>
            </a:endParaRPr>
          </a:p>
          <a:p>
            <a:pPr algn="just"/>
            <a:endParaRPr lang="en-US" b="1" dirty="0" smtClean="0">
              <a:solidFill>
                <a:prstClr val="black"/>
              </a:solidFill>
            </a:endParaRPr>
          </a:p>
          <a:p>
            <a:pPr algn="ctr"/>
            <a:r>
              <a:rPr lang="tk-TM" b="1" dirty="0" smtClean="0">
                <a:solidFill>
                  <a:prstClr val="black"/>
                </a:solidFill>
                <a:latin typeface="Times New Roman" pitchFamily="18" charset="0"/>
                <a:cs typeface="Times New Roman" pitchFamily="18" charset="0"/>
              </a:rPr>
              <a:t>r</a:t>
            </a:r>
            <a:r>
              <a:rPr lang="sq-AL" b="1" dirty="0" smtClean="0">
                <a:solidFill>
                  <a:prstClr val="black"/>
                </a:solidFill>
                <a:latin typeface="Times New Roman" pitchFamily="18" charset="0"/>
                <a:cs typeface="Times New Roman" pitchFamily="18" charset="0"/>
              </a:rPr>
              <a:t>aýatlarynyň</a:t>
            </a:r>
            <a:r>
              <a:rPr lang="tk-TM" b="1" dirty="0" smtClean="0">
                <a:solidFill>
                  <a:prstClr val="black"/>
                </a:solidFill>
                <a:latin typeface="Times New Roman" pitchFamily="18" charset="0"/>
                <a:cs typeface="Times New Roman" pitchFamily="18" charset="0"/>
              </a:rPr>
              <a:t> </a:t>
            </a:r>
            <a:r>
              <a:rPr lang="en-US" b="1" dirty="0" err="1">
                <a:solidFill>
                  <a:prstClr val="black"/>
                </a:solidFill>
                <a:latin typeface="Times New Roman"/>
                <a:ea typeface="Times New Roman"/>
              </a:rPr>
              <a:t>hukuklarynyň</a:t>
            </a:r>
            <a:r>
              <a:rPr lang="en-US" b="1" dirty="0">
                <a:solidFill>
                  <a:prstClr val="black"/>
                </a:solidFill>
                <a:latin typeface="Times New Roman"/>
                <a:ea typeface="Times New Roman"/>
              </a:rPr>
              <a:t> </a:t>
            </a:r>
            <a:endParaRPr lang="tk-TM" b="1" dirty="0" smtClean="0">
              <a:solidFill>
                <a:prstClr val="black"/>
              </a:solidFill>
              <a:latin typeface="Times New Roman"/>
              <a:ea typeface="Times New Roman"/>
            </a:endParaRPr>
          </a:p>
          <a:p>
            <a:pPr algn="ctr"/>
            <a:r>
              <a:rPr lang="en-US" b="1" dirty="0" smtClean="0">
                <a:solidFill>
                  <a:prstClr val="black"/>
                </a:solidFill>
                <a:latin typeface="Times New Roman"/>
                <a:ea typeface="Times New Roman"/>
              </a:rPr>
              <a:t>we </a:t>
            </a:r>
            <a:r>
              <a:rPr lang="en-US" b="1" dirty="0" err="1">
                <a:solidFill>
                  <a:prstClr val="black"/>
                </a:solidFill>
                <a:latin typeface="Times New Roman"/>
                <a:ea typeface="Times New Roman"/>
              </a:rPr>
              <a:t>borçlarynyň</a:t>
            </a:r>
            <a:r>
              <a:rPr lang="en-US" b="1" dirty="0">
                <a:solidFill>
                  <a:prstClr val="black"/>
                </a:solidFill>
                <a:latin typeface="Times New Roman"/>
                <a:ea typeface="Times New Roman"/>
              </a:rPr>
              <a:t> </a:t>
            </a:r>
            <a:r>
              <a:rPr lang="en-US" b="1" dirty="0" err="1">
                <a:solidFill>
                  <a:prstClr val="black"/>
                </a:solidFill>
                <a:latin typeface="Times New Roman"/>
                <a:ea typeface="Times New Roman"/>
              </a:rPr>
              <a:t>ýüze</a:t>
            </a:r>
            <a:r>
              <a:rPr lang="en-US" b="1" dirty="0">
                <a:solidFill>
                  <a:prstClr val="black"/>
                </a:solidFill>
                <a:latin typeface="Times New Roman"/>
                <a:ea typeface="Times New Roman"/>
              </a:rPr>
              <a:t> </a:t>
            </a:r>
            <a:endParaRPr lang="tk-TM" b="1" dirty="0" smtClean="0">
              <a:solidFill>
                <a:prstClr val="black"/>
              </a:solidFill>
              <a:latin typeface="Times New Roman"/>
              <a:ea typeface="Times New Roman"/>
            </a:endParaRPr>
          </a:p>
          <a:p>
            <a:pPr algn="ctr"/>
            <a:r>
              <a:rPr lang="tk-TM" b="1" dirty="0" err="1">
                <a:solidFill>
                  <a:prstClr val="black"/>
                </a:solidFill>
                <a:latin typeface="Times New Roman"/>
                <a:ea typeface="Times New Roman"/>
              </a:rPr>
              <a:t>ç</a:t>
            </a:r>
            <a:r>
              <a:rPr lang="en-US" b="1" dirty="0" err="1" smtClean="0">
                <a:solidFill>
                  <a:prstClr val="black"/>
                </a:solidFill>
                <a:latin typeface="Times New Roman"/>
                <a:ea typeface="Times New Roman"/>
              </a:rPr>
              <a:t>ykmagynyň</a:t>
            </a:r>
            <a:r>
              <a:rPr lang="tk-TM" b="1" dirty="0" smtClean="0">
                <a:solidFill>
                  <a:prstClr val="black"/>
                </a:solidFill>
                <a:latin typeface="Times New Roman"/>
                <a:ea typeface="Times New Roman"/>
              </a:rPr>
              <a:t> </a:t>
            </a:r>
            <a:r>
              <a:rPr lang="en-US" b="1" dirty="0" err="1" smtClean="0">
                <a:solidFill>
                  <a:prstClr val="black"/>
                </a:solidFill>
                <a:latin typeface="Times New Roman"/>
                <a:ea typeface="Times New Roman"/>
              </a:rPr>
              <a:t>esaslary</a:t>
            </a:r>
            <a:endParaRPr lang="ru-RU" sz="1100" dirty="0">
              <a:solidFill>
                <a:prstClr val="black"/>
              </a:solidFill>
              <a:latin typeface="Times New Roman"/>
              <a:ea typeface="Times New Roman"/>
            </a:endParaRPr>
          </a:p>
          <a:p>
            <a:pPr algn="ctr"/>
            <a:r>
              <a:rPr lang="en-US" b="1" dirty="0">
                <a:solidFill>
                  <a:prstClr val="black"/>
                </a:solidFill>
                <a:latin typeface="Times New Roman"/>
                <a:ea typeface="Times New Roman"/>
              </a:rPr>
              <a:t> </a:t>
            </a:r>
            <a:endParaRPr lang="ru-RU" sz="1100" dirty="0">
              <a:solidFill>
                <a:prstClr val="black"/>
              </a:solidFill>
              <a:latin typeface="Times New Roman"/>
              <a:ea typeface="Times New Roman"/>
            </a:endParaRPr>
          </a:p>
          <a:p>
            <a:pPr algn="ctr"/>
            <a:r>
              <a:rPr lang="sq-AL" b="1" dirty="0" smtClean="0">
                <a:solidFill>
                  <a:prstClr val="black"/>
                </a:solidFill>
              </a:rPr>
              <a:t> </a:t>
            </a:r>
            <a:r>
              <a:rPr lang="ru-RU" b="1" dirty="0">
                <a:solidFill>
                  <a:prstClr val="black"/>
                </a:solidFill>
              </a:rPr>
              <a:t/>
            </a:r>
            <a:br>
              <a:rPr lang="ru-RU" b="1" dirty="0">
                <a:solidFill>
                  <a:prstClr val="black"/>
                </a:solidFill>
              </a:rPr>
            </a:br>
            <a:endParaRPr lang="ru-RU" b="1" dirty="0">
              <a:solidFill>
                <a:prstClr val="black"/>
              </a:solidFill>
            </a:endParaRPr>
          </a:p>
        </p:txBody>
      </p:sp>
      <p:sp>
        <p:nvSpPr>
          <p:cNvPr id="44035" name="AutoShape 8"/>
          <p:cNvSpPr>
            <a:spLocks noChangeArrowheads="1"/>
          </p:cNvSpPr>
          <p:nvPr/>
        </p:nvSpPr>
        <p:spPr bwMode="auto">
          <a:xfrm>
            <a:off x="76200" y="685800"/>
            <a:ext cx="2895600" cy="1447800"/>
          </a:xfrm>
          <a:prstGeom prst="roundRect">
            <a:avLst>
              <a:gd name="adj" fmla="val 16667"/>
            </a:avLst>
          </a:prstGeom>
          <a:solidFill>
            <a:schemeClr val="accent1"/>
          </a:solidFill>
          <a:ln w="38100">
            <a:solidFill>
              <a:srgbClr val="FF0000"/>
            </a:solidFill>
            <a:round/>
            <a:headEnd/>
            <a:tailEnd/>
          </a:ln>
        </p:spPr>
        <p:txBody>
          <a:bodyPr wrap="none" anchor="ctr"/>
          <a:lstStyle/>
          <a:p>
            <a:pPr algn="ctr"/>
            <a:r>
              <a:rPr lang="en-US" dirty="0" err="1">
                <a:solidFill>
                  <a:prstClr val="black"/>
                </a:solidFill>
                <a:latin typeface="Times New Roman"/>
                <a:ea typeface="Times New Roman"/>
              </a:rPr>
              <a:t>döwlet</a:t>
            </a:r>
            <a:r>
              <a:rPr lang="en-US" dirty="0">
                <a:solidFill>
                  <a:prstClr val="black"/>
                </a:solidFill>
                <a:latin typeface="Times New Roman"/>
                <a:ea typeface="Times New Roman"/>
              </a:rPr>
              <a:t> </a:t>
            </a:r>
            <a:r>
              <a:rPr lang="en-US" dirty="0" err="1">
                <a:solidFill>
                  <a:prstClr val="black"/>
                </a:solidFill>
                <a:latin typeface="Times New Roman"/>
                <a:ea typeface="Times New Roman"/>
              </a:rPr>
              <a:t>organlarynyň</a:t>
            </a:r>
            <a:r>
              <a:rPr lang="en-US" dirty="0">
                <a:solidFill>
                  <a:prstClr val="black"/>
                </a:solidFill>
                <a:latin typeface="Times New Roman"/>
                <a:ea typeface="Times New Roman"/>
              </a:rPr>
              <a:t> we </a:t>
            </a:r>
            <a:endParaRPr lang="en-US" dirty="0" smtClean="0">
              <a:solidFill>
                <a:prstClr val="black"/>
              </a:solidFill>
              <a:latin typeface="Times New Roman"/>
              <a:ea typeface="Times New Roman"/>
            </a:endParaRPr>
          </a:p>
          <a:p>
            <a:pPr algn="ctr"/>
            <a:r>
              <a:rPr lang="en-US" dirty="0" err="1" smtClean="0">
                <a:solidFill>
                  <a:prstClr val="black"/>
                </a:solidFill>
                <a:latin typeface="Times New Roman"/>
                <a:ea typeface="Times New Roman"/>
              </a:rPr>
              <a:t>öz-özüňi</a:t>
            </a:r>
            <a:r>
              <a:rPr lang="en-US" dirty="0" smtClean="0">
                <a:solidFill>
                  <a:prstClr val="black"/>
                </a:solidFill>
                <a:latin typeface="Times New Roman"/>
                <a:ea typeface="Times New Roman"/>
              </a:rPr>
              <a:t> </a:t>
            </a:r>
            <a:r>
              <a:rPr lang="en-US" dirty="0" err="1">
                <a:solidFill>
                  <a:prstClr val="black"/>
                </a:solidFill>
                <a:latin typeface="Times New Roman"/>
                <a:ea typeface="Times New Roman"/>
              </a:rPr>
              <a:t>dolandyryşyň</a:t>
            </a:r>
            <a:r>
              <a:rPr lang="en-US" dirty="0">
                <a:solidFill>
                  <a:prstClr val="black"/>
                </a:solidFill>
                <a:latin typeface="Times New Roman"/>
                <a:ea typeface="Times New Roman"/>
              </a:rPr>
              <a:t> </a:t>
            </a:r>
            <a:endParaRPr lang="en-US" dirty="0" smtClean="0">
              <a:solidFill>
                <a:prstClr val="black"/>
              </a:solidFill>
              <a:latin typeface="Times New Roman"/>
              <a:ea typeface="Times New Roman"/>
            </a:endParaRPr>
          </a:p>
          <a:p>
            <a:pPr algn="ctr"/>
            <a:r>
              <a:rPr lang="en-US" dirty="0" err="1" smtClean="0">
                <a:solidFill>
                  <a:prstClr val="black"/>
                </a:solidFill>
                <a:latin typeface="Times New Roman"/>
                <a:ea typeface="Times New Roman"/>
              </a:rPr>
              <a:t>ýerli</a:t>
            </a:r>
            <a:r>
              <a:rPr lang="en-US" dirty="0" smtClean="0">
                <a:solidFill>
                  <a:prstClr val="black"/>
                </a:solidFill>
                <a:latin typeface="Times New Roman"/>
                <a:ea typeface="Times New Roman"/>
              </a:rPr>
              <a:t> </a:t>
            </a:r>
            <a:r>
              <a:rPr lang="en-US" dirty="0" err="1">
                <a:solidFill>
                  <a:prstClr val="black"/>
                </a:solidFill>
                <a:latin typeface="Times New Roman"/>
                <a:ea typeface="Times New Roman"/>
              </a:rPr>
              <a:t>organlarynyň</a:t>
            </a:r>
            <a:r>
              <a:rPr lang="en-US" dirty="0">
                <a:solidFill>
                  <a:prstClr val="black"/>
                </a:solidFill>
                <a:latin typeface="Times New Roman"/>
                <a:ea typeface="Times New Roman"/>
              </a:rPr>
              <a:t> </a:t>
            </a:r>
            <a:r>
              <a:rPr lang="en-US" dirty="0" err="1">
                <a:solidFill>
                  <a:prstClr val="black"/>
                </a:solidFill>
                <a:latin typeface="Times New Roman"/>
                <a:ea typeface="Times New Roman"/>
              </a:rPr>
              <a:t>aktlaryndan</a:t>
            </a:r>
            <a:endParaRPr lang="ru-RU" dirty="0">
              <a:solidFill>
                <a:prstClr val="black"/>
              </a:solidFill>
            </a:endParaRPr>
          </a:p>
        </p:txBody>
      </p:sp>
      <p:sp>
        <p:nvSpPr>
          <p:cNvPr id="44036" name="AutoShape 9"/>
          <p:cNvSpPr>
            <a:spLocks noChangeArrowheads="1"/>
          </p:cNvSpPr>
          <p:nvPr/>
        </p:nvSpPr>
        <p:spPr bwMode="auto">
          <a:xfrm>
            <a:off x="152400" y="2362200"/>
            <a:ext cx="2895600" cy="1570856"/>
          </a:xfrm>
          <a:prstGeom prst="roundRect">
            <a:avLst>
              <a:gd name="adj" fmla="val 16667"/>
            </a:avLst>
          </a:prstGeom>
          <a:solidFill>
            <a:schemeClr val="accent1"/>
          </a:solidFill>
          <a:ln w="38100">
            <a:solidFill>
              <a:srgbClr val="FF0000"/>
            </a:solidFill>
            <a:round/>
            <a:headEnd/>
            <a:tailEnd/>
          </a:ln>
        </p:spPr>
        <p:txBody>
          <a:bodyPr wrap="none" anchor="ctr"/>
          <a:lstStyle/>
          <a:p>
            <a:pPr algn="ctr"/>
            <a:r>
              <a:rPr lang="en-US" dirty="0" err="1">
                <a:solidFill>
                  <a:prstClr val="black"/>
                </a:solidFill>
                <a:latin typeface="Times New Roman"/>
                <a:ea typeface="Times New Roman"/>
              </a:rPr>
              <a:t>ylym</a:t>
            </a:r>
            <a:r>
              <a:rPr lang="en-US" dirty="0">
                <a:solidFill>
                  <a:prstClr val="black"/>
                </a:solidFill>
                <a:latin typeface="Times New Roman"/>
                <a:ea typeface="Times New Roman"/>
              </a:rPr>
              <a:t>, </a:t>
            </a:r>
            <a:r>
              <a:rPr lang="en-US" dirty="0" err="1">
                <a:solidFill>
                  <a:prstClr val="black"/>
                </a:solidFill>
                <a:latin typeface="Times New Roman"/>
                <a:ea typeface="Times New Roman"/>
              </a:rPr>
              <a:t>edebiýat</a:t>
            </a:r>
            <a:r>
              <a:rPr lang="en-US" dirty="0">
                <a:solidFill>
                  <a:prstClr val="black"/>
                </a:solidFill>
                <a:latin typeface="Times New Roman"/>
                <a:ea typeface="Times New Roman"/>
              </a:rPr>
              <a:t>, </a:t>
            </a:r>
            <a:r>
              <a:rPr lang="en-US" dirty="0" err="1">
                <a:solidFill>
                  <a:prstClr val="black"/>
                </a:solidFill>
                <a:latin typeface="Times New Roman"/>
                <a:ea typeface="Times New Roman"/>
              </a:rPr>
              <a:t>sungat</a:t>
            </a:r>
            <a:r>
              <a:rPr lang="en-US" dirty="0">
                <a:solidFill>
                  <a:prstClr val="black"/>
                </a:solidFill>
                <a:latin typeface="Times New Roman"/>
                <a:ea typeface="Times New Roman"/>
              </a:rPr>
              <a:t> </a:t>
            </a:r>
            <a:r>
              <a:rPr lang="en-US" dirty="0" err="1" smtClean="0">
                <a:solidFill>
                  <a:prstClr val="black"/>
                </a:solidFill>
                <a:latin typeface="Times New Roman"/>
                <a:ea typeface="Times New Roman"/>
              </a:rPr>
              <a:t>eserlerini</a:t>
            </a:r>
            <a:endParaRPr lang="tk-TM" dirty="0" smtClean="0">
              <a:solidFill>
                <a:prstClr val="black"/>
              </a:solidFill>
              <a:latin typeface="Times New Roman"/>
              <a:ea typeface="Times New Roman"/>
            </a:endParaRPr>
          </a:p>
          <a:p>
            <a:pPr algn="ctr"/>
            <a:r>
              <a:rPr lang="en-US" dirty="0" smtClean="0">
                <a:solidFill>
                  <a:prstClr val="black"/>
                </a:solidFill>
                <a:latin typeface="Times New Roman"/>
                <a:ea typeface="Times New Roman"/>
              </a:rPr>
              <a:t> </a:t>
            </a:r>
            <a:r>
              <a:rPr lang="en-US" dirty="0" err="1">
                <a:solidFill>
                  <a:prstClr val="black"/>
                </a:solidFill>
                <a:latin typeface="Times New Roman"/>
                <a:ea typeface="Times New Roman"/>
              </a:rPr>
              <a:t>döretmegiň</a:t>
            </a:r>
            <a:r>
              <a:rPr lang="en-US" dirty="0">
                <a:solidFill>
                  <a:prstClr val="black"/>
                </a:solidFill>
                <a:latin typeface="Times New Roman"/>
                <a:ea typeface="Times New Roman"/>
              </a:rPr>
              <a:t>, </a:t>
            </a:r>
            <a:r>
              <a:rPr lang="en-US" dirty="0" err="1" smtClean="0">
                <a:solidFill>
                  <a:prstClr val="black"/>
                </a:solidFill>
                <a:latin typeface="Times New Roman"/>
                <a:ea typeface="Times New Roman"/>
              </a:rPr>
              <a:t>oýlap</a:t>
            </a:r>
            <a:r>
              <a:rPr lang="en-US" dirty="0" smtClean="0">
                <a:solidFill>
                  <a:prstClr val="black"/>
                </a:solidFill>
                <a:latin typeface="Times New Roman"/>
                <a:ea typeface="Times New Roman"/>
              </a:rPr>
              <a:t> </a:t>
            </a:r>
            <a:r>
              <a:rPr lang="en-US" dirty="0" err="1">
                <a:solidFill>
                  <a:prstClr val="black"/>
                </a:solidFill>
                <a:latin typeface="Times New Roman"/>
                <a:ea typeface="Times New Roman"/>
              </a:rPr>
              <a:t>tapyşlaryň</a:t>
            </a:r>
            <a:r>
              <a:rPr lang="en-US" dirty="0">
                <a:solidFill>
                  <a:prstClr val="black"/>
                </a:solidFill>
                <a:latin typeface="Times New Roman"/>
                <a:ea typeface="Times New Roman"/>
              </a:rPr>
              <a:t> </a:t>
            </a:r>
            <a:endParaRPr lang="tk-TM" dirty="0" smtClean="0">
              <a:solidFill>
                <a:prstClr val="black"/>
              </a:solidFill>
              <a:latin typeface="Times New Roman"/>
              <a:ea typeface="Times New Roman"/>
            </a:endParaRPr>
          </a:p>
          <a:p>
            <a:pPr algn="ctr"/>
            <a:r>
              <a:rPr lang="en-US" dirty="0" smtClean="0">
                <a:solidFill>
                  <a:prstClr val="black"/>
                </a:solidFill>
                <a:latin typeface="Times New Roman"/>
                <a:ea typeface="Times New Roman"/>
              </a:rPr>
              <a:t>we </a:t>
            </a:r>
            <a:r>
              <a:rPr lang="en-US" dirty="0" err="1">
                <a:solidFill>
                  <a:prstClr val="black"/>
                </a:solidFill>
                <a:latin typeface="Times New Roman"/>
                <a:ea typeface="Times New Roman"/>
              </a:rPr>
              <a:t>intellektual</a:t>
            </a:r>
            <a:r>
              <a:rPr lang="en-US" dirty="0">
                <a:solidFill>
                  <a:prstClr val="black"/>
                </a:solidFill>
                <a:latin typeface="Times New Roman"/>
                <a:ea typeface="Times New Roman"/>
              </a:rPr>
              <a:t> </a:t>
            </a:r>
            <a:r>
              <a:rPr lang="en-US" dirty="0" err="1">
                <a:solidFill>
                  <a:prstClr val="black"/>
                </a:solidFill>
                <a:latin typeface="Times New Roman"/>
                <a:ea typeface="Times New Roman"/>
              </a:rPr>
              <a:t>işiniň</a:t>
            </a:r>
            <a:r>
              <a:rPr lang="en-US" dirty="0">
                <a:solidFill>
                  <a:prstClr val="black"/>
                </a:solidFill>
                <a:latin typeface="Times New Roman"/>
                <a:ea typeface="Times New Roman"/>
              </a:rPr>
              <a:t> </a:t>
            </a:r>
            <a:r>
              <a:rPr lang="en-US" dirty="0" err="1">
                <a:solidFill>
                  <a:prstClr val="black"/>
                </a:solidFill>
                <a:latin typeface="Times New Roman"/>
                <a:ea typeface="Times New Roman"/>
              </a:rPr>
              <a:t>beýleki</a:t>
            </a:r>
            <a:r>
              <a:rPr lang="en-US" dirty="0">
                <a:solidFill>
                  <a:prstClr val="black"/>
                </a:solidFill>
                <a:latin typeface="Times New Roman"/>
                <a:ea typeface="Times New Roman"/>
              </a:rPr>
              <a:t> </a:t>
            </a:r>
            <a:endParaRPr lang="tk-TM" dirty="0" smtClean="0">
              <a:solidFill>
                <a:prstClr val="black"/>
              </a:solidFill>
              <a:latin typeface="Times New Roman"/>
              <a:ea typeface="Times New Roman"/>
            </a:endParaRPr>
          </a:p>
          <a:p>
            <a:pPr algn="ctr"/>
            <a:r>
              <a:rPr lang="en-US" dirty="0" err="1" smtClean="0">
                <a:solidFill>
                  <a:prstClr val="black"/>
                </a:solidFill>
                <a:latin typeface="Times New Roman"/>
                <a:ea typeface="Times New Roman"/>
              </a:rPr>
              <a:t>netijesinden</a:t>
            </a:r>
            <a:endParaRPr lang="ru-RU" dirty="0">
              <a:solidFill>
                <a:prstClr val="black"/>
              </a:solidFill>
            </a:endParaRPr>
          </a:p>
        </p:txBody>
      </p:sp>
      <p:sp>
        <p:nvSpPr>
          <p:cNvPr id="44037" name="AutoShape 10"/>
          <p:cNvSpPr>
            <a:spLocks noChangeArrowheads="1"/>
          </p:cNvSpPr>
          <p:nvPr/>
        </p:nvSpPr>
        <p:spPr bwMode="auto">
          <a:xfrm>
            <a:off x="184355" y="4454013"/>
            <a:ext cx="2895600" cy="1143000"/>
          </a:xfrm>
          <a:prstGeom prst="roundRect">
            <a:avLst>
              <a:gd name="adj" fmla="val 16667"/>
            </a:avLst>
          </a:prstGeom>
          <a:solidFill>
            <a:schemeClr val="accent1"/>
          </a:solidFill>
          <a:ln w="38100">
            <a:solidFill>
              <a:srgbClr val="FF0000"/>
            </a:solidFill>
            <a:round/>
            <a:headEnd/>
            <a:tailEnd/>
          </a:ln>
        </p:spPr>
        <p:txBody>
          <a:bodyPr wrap="none" anchor="ctr"/>
          <a:lstStyle/>
          <a:p>
            <a:pPr algn="ctr"/>
            <a:r>
              <a:rPr lang="en-US" b="1" dirty="0" err="1">
                <a:solidFill>
                  <a:prstClr val="black"/>
                </a:solidFill>
                <a:latin typeface="Times New Roman"/>
                <a:ea typeface="Times New Roman"/>
              </a:rPr>
              <a:t>esassyz</a:t>
            </a:r>
            <a:r>
              <a:rPr lang="en-US" b="1" dirty="0">
                <a:solidFill>
                  <a:prstClr val="black"/>
                </a:solidFill>
                <a:latin typeface="Times New Roman"/>
                <a:ea typeface="Times New Roman"/>
              </a:rPr>
              <a:t> </a:t>
            </a:r>
            <a:r>
              <a:rPr lang="en-US" b="1" dirty="0" err="1">
                <a:solidFill>
                  <a:prstClr val="black"/>
                </a:solidFill>
                <a:latin typeface="Times New Roman"/>
                <a:ea typeface="Times New Roman"/>
              </a:rPr>
              <a:t>baýlaşmak</a:t>
            </a:r>
            <a:r>
              <a:rPr lang="en-US" b="1" dirty="0">
                <a:solidFill>
                  <a:prstClr val="black"/>
                </a:solidFill>
                <a:latin typeface="Times New Roman"/>
                <a:ea typeface="Times New Roman"/>
              </a:rPr>
              <a:t> </a:t>
            </a:r>
            <a:r>
              <a:rPr lang="en-US" b="1" dirty="0" err="1" smtClean="0">
                <a:solidFill>
                  <a:prstClr val="black"/>
                </a:solidFill>
                <a:latin typeface="Times New Roman"/>
                <a:ea typeface="Times New Roman"/>
              </a:rPr>
              <a:t>sebäpl</a:t>
            </a:r>
            <a:r>
              <a:rPr lang="tk-TM" b="1" dirty="0" smtClean="0">
                <a:solidFill>
                  <a:prstClr val="black"/>
                </a:solidFill>
                <a:latin typeface="Times New Roman"/>
                <a:ea typeface="Times New Roman"/>
              </a:rPr>
              <a:t>i</a:t>
            </a:r>
            <a:endParaRPr lang="ru-RU" sz="1600" b="1" dirty="0">
              <a:solidFill>
                <a:prstClr val="black"/>
              </a:solidFill>
            </a:endParaRPr>
          </a:p>
        </p:txBody>
      </p:sp>
      <p:sp>
        <p:nvSpPr>
          <p:cNvPr id="44038" name="AutoShape 11"/>
          <p:cNvSpPr>
            <a:spLocks noChangeArrowheads="1"/>
          </p:cNvSpPr>
          <p:nvPr/>
        </p:nvSpPr>
        <p:spPr bwMode="auto">
          <a:xfrm>
            <a:off x="6169742" y="4480441"/>
            <a:ext cx="2895600" cy="1254224"/>
          </a:xfrm>
          <a:prstGeom prst="roundRect">
            <a:avLst>
              <a:gd name="adj" fmla="val 16667"/>
            </a:avLst>
          </a:prstGeom>
          <a:solidFill>
            <a:schemeClr val="accent1"/>
          </a:solidFill>
          <a:ln w="38100">
            <a:solidFill>
              <a:srgbClr val="FF0000"/>
            </a:solidFill>
            <a:round/>
            <a:headEnd/>
            <a:tailEnd/>
          </a:ln>
        </p:spPr>
        <p:txBody>
          <a:bodyPr wrap="none" anchor="ctr"/>
          <a:lstStyle/>
          <a:p>
            <a:pPr algn="ctr"/>
            <a:r>
              <a:rPr lang="en-US" sz="1400" b="1" dirty="0" err="1" smtClean="0">
                <a:solidFill>
                  <a:prstClr val="black"/>
                </a:solidFill>
                <a:latin typeface="Times New Roman"/>
                <a:ea typeface="Times New Roman"/>
              </a:rPr>
              <a:t>fiziki</a:t>
            </a:r>
            <a:r>
              <a:rPr lang="en-US" sz="1400" b="1" dirty="0" smtClean="0">
                <a:solidFill>
                  <a:prstClr val="black"/>
                </a:solidFill>
                <a:latin typeface="Times New Roman"/>
                <a:ea typeface="Times New Roman"/>
              </a:rPr>
              <a:t> </a:t>
            </a:r>
            <a:r>
              <a:rPr lang="en-US" sz="1400" b="1" dirty="0">
                <a:solidFill>
                  <a:prstClr val="black"/>
                </a:solidFill>
                <a:latin typeface="Times New Roman"/>
                <a:ea typeface="Times New Roman"/>
              </a:rPr>
              <a:t>we </a:t>
            </a:r>
            <a:r>
              <a:rPr lang="en-US" sz="1400" b="1" dirty="0" err="1">
                <a:solidFill>
                  <a:prstClr val="black"/>
                </a:solidFill>
                <a:latin typeface="Times New Roman"/>
                <a:ea typeface="Times New Roman"/>
              </a:rPr>
              <a:t>ýuridiki</a:t>
            </a:r>
            <a:r>
              <a:rPr lang="en-US" sz="1400" b="1" dirty="0">
                <a:solidFill>
                  <a:prstClr val="black"/>
                </a:solidFill>
                <a:latin typeface="Times New Roman"/>
                <a:ea typeface="Times New Roman"/>
              </a:rPr>
              <a:t> </a:t>
            </a:r>
            <a:r>
              <a:rPr lang="en-US" sz="1400" b="1" dirty="0" err="1">
                <a:solidFill>
                  <a:prstClr val="black"/>
                </a:solidFill>
                <a:latin typeface="Times New Roman"/>
                <a:ea typeface="Times New Roman"/>
              </a:rPr>
              <a:t>şahslaryň</a:t>
            </a:r>
            <a:r>
              <a:rPr lang="en-US" sz="1400" b="1" dirty="0">
                <a:solidFill>
                  <a:prstClr val="black"/>
                </a:solidFill>
                <a:latin typeface="Times New Roman"/>
                <a:ea typeface="Times New Roman"/>
              </a:rPr>
              <a:t> </a:t>
            </a:r>
            <a:r>
              <a:rPr lang="en-US" sz="1400" b="1" dirty="0" err="1" smtClean="0">
                <a:solidFill>
                  <a:prstClr val="black"/>
                </a:solidFill>
                <a:latin typeface="Times New Roman"/>
                <a:ea typeface="Times New Roman"/>
              </a:rPr>
              <a:t>gaýry</a:t>
            </a:r>
            <a:endParaRPr lang="tk-TM" sz="1400" b="1" dirty="0" smtClean="0">
              <a:solidFill>
                <a:prstClr val="black"/>
              </a:solidFill>
              <a:latin typeface="Times New Roman"/>
              <a:ea typeface="Times New Roman"/>
            </a:endParaRPr>
          </a:p>
          <a:p>
            <a:pPr algn="ctr"/>
            <a:r>
              <a:rPr lang="en-US" sz="1400" b="1" dirty="0" smtClean="0">
                <a:solidFill>
                  <a:prstClr val="black"/>
                </a:solidFill>
                <a:latin typeface="Times New Roman"/>
                <a:ea typeface="Times New Roman"/>
              </a:rPr>
              <a:t> </a:t>
            </a:r>
            <a:r>
              <a:rPr lang="en-US" sz="1400" b="1" dirty="0" err="1">
                <a:solidFill>
                  <a:prstClr val="black"/>
                </a:solidFill>
                <a:latin typeface="Times New Roman"/>
                <a:ea typeface="Times New Roman"/>
              </a:rPr>
              <a:t>hereketleri</a:t>
            </a:r>
            <a:r>
              <a:rPr lang="en-US" sz="1400" b="1" dirty="0">
                <a:solidFill>
                  <a:prstClr val="black"/>
                </a:solidFill>
                <a:latin typeface="Times New Roman"/>
                <a:ea typeface="Times New Roman"/>
              </a:rPr>
              <a:t> </a:t>
            </a:r>
            <a:r>
              <a:rPr lang="en-US" sz="1400" b="1" dirty="0" err="1">
                <a:solidFill>
                  <a:prstClr val="black"/>
                </a:solidFill>
                <a:latin typeface="Times New Roman"/>
                <a:ea typeface="Times New Roman"/>
              </a:rPr>
              <a:t>sebäpl</a:t>
            </a:r>
            <a:r>
              <a:rPr lang="en-US" sz="1400" b="1" dirty="0">
                <a:solidFill>
                  <a:prstClr val="black"/>
                </a:solidFill>
                <a:latin typeface="Times New Roman"/>
                <a:ea typeface="Times New Roman"/>
              </a:rPr>
              <a:t> </a:t>
            </a:r>
            <a:endParaRPr lang="tk-TM" sz="1400" b="1" dirty="0" smtClean="0">
              <a:solidFill>
                <a:prstClr val="black"/>
              </a:solidFill>
              <a:latin typeface="Times New Roman"/>
              <a:ea typeface="Times New Roman"/>
            </a:endParaRPr>
          </a:p>
          <a:p>
            <a:pPr algn="ctr"/>
            <a:r>
              <a:rPr lang="ru-RU" sz="1400" dirty="0" smtClean="0">
                <a:solidFill>
                  <a:prstClr val="black"/>
                </a:solidFill>
                <a:latin typeface="Times New Roman"/>
                <a:ea typeface="Times New Roman"/>
              </a:rPr>
              <a:t>вследствие </a:t>
            </a:r>
            <a:r>
              <a:rPr lang="ru-RU" sz="1400" dirty="0">
                <a:solidFill>
                  <a:prstClr val="black"/>
                </a:solidFill>
                <a:latin typeface="Times New Roman"/>
                <a:ea typeface="Times New Roman"/>
              </a:rPr>
              <a:t>иных действий </a:t>
            </a:r>
            <a:endParaRPr lang="ru-RU" sz="1400" dirty="0" smtClean="0">
              <a:solidFill>
                <a:prstClr val="black"/>
              </a:solidFill>
              <a:latin typeface="Times New Roman"/>
              <a:ea typeface="Times New Roman"/>
            </a:endParaRPr>
          </a:p>
          <a:p>
            <a:pPr algn="ctr"/>
            <a:r>
              <a:rPr lang="ru-RU" sz="1400" dirty="0" smtClean="0">
                <a:solidFill>
                  <a:prstClr val="black"/>
                </a:solidFill>
                <a:latin typeface="Times New Roman"/>
                <a:ea typeface="Times New Roman"/>
              </a:rPr>
              <a:t>физических </a:t>
            </a:r>
            <a:r>
              <a:rPr lang="ru-RU" sz="1400" dirty="0">
                <a:solidFill>
                  <a:prstClr val="black"/>
                </a:solidFill>
                <a:latin typeface="Times New Roman"/>
                <a:ea typeface="Times New Roman"/>
              </a:rPr>
              <a:t>и юридических лиц</a:t>
            </a:r>
            <a:endParaRPr lang="ru-RU" sz="1400" dirty="0">
              <a:solidFill>
                <a:prstClr val="black"/>
              </a:solidFill>
            </a:endParaRPr>
          </a:p>
        </p:txBody>
      </p:sp>
      <p:sp>
        <p:nvSpPr>
          <p:cNvPr id="44039" name="AutoShape 12"/>
          <p:cNvSpPr>
            <a:spLocks noChangeArrowheads="1"/>
          </p:cNvSpPr>
          <p:nvPr/>
        </p:nvSpPr>
        <p:spPr bwMode="auto">
          <a:xfrm>
            <a:off x="6164826" y="2705100"/>
            <a:ext cx="2895600" cy="1447800"/>
          </a:xfrm>
          <a:prstGeom prst="roundRect">
            <a:avLst>
              <a:gd name="adj" fmla="val 16667"/>
            </a:avLst>
          </a:prstGeom>
          <a:solidFill>
            <a:schemeClr val="accent1"/>
          </a:solidFill>
          <a:ln w="38100">
            <a:solidFill>
              <a:srgbClr val="FF0000"/>
            </a:solidFill>
            <a:round/>
            <a:headEnd/>
            <a:tailEnd/>
          </a:ln>
        </p:spPr>
        <p:txBody>
          <a:bodyPr wrap="none" anchor="ctr"/>
          <a:lstStyle/>
          <a:p>
            <a:pPr algn="ctr"/>
            <a:r>
              <a:rPr lang="en-US" sz="2000" b="1" dirty="0" err="1">
                <a:solidFill>
                  <a:prstClr val="black"/>
                </a:solidFill>
                <a:latin typeface="Times New Roman"/>
                <a:ea typeface="Times New Roman"/>
              </a:rPr>
              <a:t>başga</a:t>
            </a:r>
            <a:r>
              <a:rPr lang="en-US" sz="2000" b="1" dirty="0">
                <a:solidFill>
                  <a:prstClr val="black"/>
                </a:solidFill>
                <a:latin typeface="Times New Roman"/>
                <a:ea typeface="Times New Roman"/>
              </a:rPr>
              <a:t> </a:t>
            </a:r>
            <a:r>
              <a:rPr lang="en-US" sz="2000" b="1" dirty="0" err="1">
                <a:solidFill>
                  <a:prstClr val="black"/>
                </a:solidFill>
                <a:latin typeface="Times New Roman"/>
                <a:ea typeface="Times New Roman"/>
              </a:rPr>
              <a:t>şahsa</a:t>
            </a:r>
            <a:r>
              <a:rPr lang="en-US" sz="2000" b="1" dirty="0">
                <a:solidFill>
                  <a:prstClr val="black"/>
                </a:solidFill>
                <a:latin typeface="Times New Roman"/>
                <a:ea typeface="Times New Roman"/>
              </a:rPr>
              <a:t> </a:t>
            </a:r>
            <a:r>
              <a:rPr lang="en-US" sz="2000" b="1" dirty="0" err="1" smtClean="0">
                <a:solidFill>
                  <a:prstClr val="black"/>
                </a:solidFill>
                <a:latin typeface="Times New Roman"/>
                <a:ea typeface="Times New Roman"/>
              </a:rPr>
              <a:t>zyýan</a:t>
            </a:r>
            <a:endParaRPr lang="tk-TM" sz="2000" b="1" dirty="0" smtClean="0">
              <a:solidFill>
                <a:prstClr val="black"/>
              </a:solidFill>
              <a:latin typeface="Times New Roman"/>
              <a:ea typeface="Times New Roman"/>
            </a:endParaRPr>
          </a:p>
          <a:p>
            <a:pPr algn="ctr"/>
            <a:r>
              <a:rPr lang="en-US" sz="2000" b="1" dirty="0" smtClean="0">
                <a:solidFill>
                  <a:prstClr val="black"/>
                </a:solidFill>
                <a:latin typeface="Times New Roman"/>
                <a:ea typeface="Times New Roman"/>
              </a:rPr>
              <a:t> </a:t>
            </a:r>
            <a:r>
              <a:rPr lang="en-US" sz="2000" b="1" dirty="0" err="1">
                <a:solidFill>
                  <a:prstClr val="black"/>
                </a:solidFill>
                <a:latin typeface="Times New Roman"/>
                <a:ea typeface="Times New Roman"/>
              </a:rPr>
              <a:t>ýetirilmegi</a:t>
            </a:r>
            <a:r>
              <a:rPr lang="en-US" sz="2000" b="1" dirty="0">
                <a:solidFill>
                  <a:prstClr val="black"/>
                </a:solidFill>
                <a:latin typeface="Times New Roman"/>
                <a:ea typeface="Times New Roman"/>
              </a:rPr>
              <a:t> </a:t>
            </a:r>
            <a:r>
              <a:rPr lang="en-US" sz="2000" b="1" dirty="0" err="1">
                <a:solidFill>
                  <a:prstClr val="black"/>
                </a:solidFill>
                <a:latin typeface="Times New Roman"/>
                <a:ea typeface="Times New Roman"/>
              </a:rPr>
              <a:t>sebäpli</a:t>
            </a:r>
            <a:endParaRPr lang="ru-RU" sz="2000" b="1" dirty="0">
              <a:solidFill>
                <a:prstClr val="black"/>
              </a:solidFill>
            </a:endParaRPr>
          </a:p>
        </p:txBody>
      </p:sp>
      <p:sp>
        <p:nvSpPr>
          <p:cNvPr id="44040" name="AutoShape 13"/>
          <p:cNvSpPr>
            <a:spLocks noChangeArrowheads="1"/>
          </p:cNvSpPr>
          <p:nvPr/>
        </p:nvSpPr>
        <p:spPr bwMode="auto">
          <a:xfrm>
            <a:off x="6172200" y="685800"/>
            <a:ext cx="2895600" cy="1447800"/>
          </a:xfrm>
          <a:prstGeom prst="roundRect">
            <a:avLst>
              <a:gd name="adj" fmla="val 16667"/>
            </a:avLst>
          </a:prstGeom>
          <a:solidFill>
            <a:schemeClr val="accent1"/>
          </a:solidFill>
          <a:ln w="38100">
            <a:solidFill>
              <a:srgbClr val="FF0000"/>
            </a:solidFill>
            <a:round/>
            <a:headEnd/>
            <a:tailEnd/>
          </a:ln>
        </p:spPr>
        <p:txBody>
          <a:bodyPr wrap="none" anchor="ctr"/>
          <a:lstStyle/>
          <a:p>
            <a:pPr algn="ctr"/>
            <a:r>
              <a:rPr lang="en-US" b="1" dirty="0" err="1">
                <a:solidFill>
                  <a:prstClr val="black"/>
                </a:solidFill>
                <a:latin typeface="Times New Roman"/>
                <a:ea typeface="Times New Roman"/>
              </a:rPr>
              <a:t>hukuklaryny</a:t>
            </a:r>
            <a:r>
              <a:rPr lang="en-US" b="1" dirty="0">
                <a:solidFill>
                  <a:prstClr val="black"/>
                </a:solidFill>
                <a:latin typeface="Times New Roman"/>
                <a:ea typeface="Times New Roman"/>
              </a:rPr>
              <a:t> we </a:t>
            </a:r>
            <a:r>
              <a:rPr lang="en-US" b="1" dirty="0" err="1">
                <a:solidFill>
                  <a:prstClr val="black"/>
                </a:solidFill>
                <a:latin typeface="Times New Roman"/>
                <a:ea typeface="Times New Roman"/>
              </a:rPr>
              <a:t>borçlaryny</a:t>
            </a:r>
            <a:r>
              <a:rPr lang="en-US" b="1" dirty="0">
                <a:solidFill>
                  <a:prstClr val="black"/>
                </a:solidFill>
                <a:latin typeface="Times New Roman"/>
                <a:ea typeface="Times New Roman"/>
              </a:rPr>
              <a:t> </a:t>
            </a:r>
            <a:endParaRPr lang="en-US" b="1" dirty="0" smtClean="0">
              <a:solidFill>
                <a:prstClr val="black"/>
              </a:solidFill>
              <a:latin typeface="Times New Roman"/>
              <a:ea typeface="Times New Roman"/>
            </a:endParaRPr>
          </a:p>
          <a:p>
            <a:pPr algn="ctr"/>
            <a:r>
              <a:rPr lang="en-US" b="1" dirty="0" err="1" smtClean="0">
                <a:solidFill>
                  <a:prstClr val="black"/>
                </a:solidFill>
                <a:latin typeface="Times New Roman"/>
                <a:ea typeface="Times New Roman"/>
              </a:rPr>
              <a:t>bellän</a:t>
            </a:r>
            <a:r>
              <a:rPr lang="en-US" b="1" dirty="0" smtClean="0">
                <a:solidFill>
                  <a:prstClr val="black"/>
                </a:solidFill>
                <a:latin typeface="Times New Roman"/>
                <a:ea typeface="Times New Roman"/>
              </a:rPr>
              <a:t> </a:t>
            </a:r>
            <a:r>
              <a:rPr lang="tk-TM" b="1" dirty="0" smtClean="0">
                <a:solidFill>
                  <a:prstClr val="black"/>
                </a:solidFill>
                <a:latin typeface="Times New Roman"/>
                <a:ea typeface="Times New Roman"/>
              </a:rPr>
              <a:t>kazyýetiň</a:t>
            </a:r>
            <a:r>
              <a:rPr lang="en-US" b="1" dirty="0" smtClean="0">
                <a:solidFill>
                  <a:prstClr val="black"/>
                </a:solidFill>
                <a:latin typeface="Times New Roman"/>
                <a:ea typeface="Times New Roman"/>
              </a:rPr>
              <a:t> </a:t>
            </a:r>
            <a:r>
              <a:rPr lang="en-US" b="1" dirty="0" err="1">
                <a:solidFill>
                  <a:prstClr val="black"/>
                </a:solidFill>
                <a:latin typeface="Times New Roman"/>
                <a:ea typeface="Times New Roman"/>
              </a:rPr>
              <a:t>çözgüdinden</a:t>
            </a:r>
            <a:endParaRPr lang="ru-RU" sz="2000" b="1" dirty="0">
              <a:solidFill>
                <a:prstClr val="black"/>
              </a:solidFill>
            </a:endParaRPr>
          </a:p>
        </p:txBody>
      </p:sp>
      <p:sp>
        <p:nvSpPr>
          <p:cNvPr id="44041" name="AutoShape 14"/>
          <p:cNvSpPr>
            <a:spLocks noChangeArrowheads="1"/>
          </p:cNvSpPr>
          <p:nvPr/>
        </p:nvSpPr>
        <p:spPr bwMode="auto">
          <a:xfrm>
            <a:off x="3124200" y="304800"/>
            <a:ext cx="2895600" cy="1447800"/>
          </a:xfrm>
          <a:prstGeom prst="roundRect">
            <a:avLst>
              <a:gd name="adj" fmla="val 16667"/>
            </a:avLst>
          </a:prstGeom>
          <a:solidFill>
            <a:schemeClr val="accent1"/>
          </a:solidFill>
          <a:ln w="38100">
            <a:solidFill>
              <a:srgbClr val="FF0000"/>
            </a:solidFill>
            <a:round/>
            <a:headEnd/>
            <a:tailEnd/>
          </a:ln>
        </p:spPr>
        <p:txBody>
          <a:bodyPr wrap="none" anchor="ctr"/>
          <a:lstStyle/>
          <a:p>
            <a:pPr algn="ctr"/>
            <a:r>
              <a:rPr lang="en-US" b="1" dirty="0" err="1">
                <a:solidFill>
                  <a:prstClr val="black"/>
                </a:solidFill>
                <a:latin typeface="Times New Roman"/>
                <a:ea typeface="Times New Roman"/>
              </a:rPr>
              <a:t>kanunda</a:t>
            </a:r>
            <a:r>
              <a:rPr lang="en-US" b="1" dirty="0">
                <a:solidFill>
                  <a:prstClr val="black"/>
                </a:solidFill>
                <a:latin typeface="Times New Roman"/>
                <a:ea typeface="Times New Roman"/>
              </a:rPr>
              <a:t> </a:t>
            </a:r>
            <a:r>
              <a:rPr lang="en-US" b="1" dirty="0" err="1">
                <a:solidFill>
                  <a:prstClr val="black"/>
                </a:solidFill>
                <a:latin typeface="Times New Roman"/>
                <a:ea typeface="Times New Roman"/>
              </a:rPr>
              <a:t>göz</a:t>
            </a:r>
            <a:r>
              <a:rPr lang="en-US" b="1" dirty="0">
                <a:solidFill>
                  <a:prstClr val="black"/>
                </a:solidFill>
                <a:latin typeface="Times New Roman"/>
                <a:ea typeface="Times New Roman"/>
              </a:rPr>
              <a:t> </a:t>
            </a:r>
            <a:r>
              <a:rPr lang="en-US" b="1" dirty="0" err="1">
                <a:solidFill>
                  <a:prstClr val="black"/>
                </a:solidFill>
                <a:latin typeface="Times New Roman"/>
                <a:ea typeface="Times New Roman"/>
              </a:rPr>
              <a:t>öňünde</a:t>
            </a:r>
            <a:r>
              <a:rPr lang="en-US" b="1" dirty="0">
                <a:solidFill>
                  <a:prstClr val="black"/>
                </a:solidFill>
                <a:latin typeface="Times New Roman"/>
                <a:ea typeface="Times New Roman"/>
              </a:rPr>
              <a:t> </a:t>
            </a:r>
            <a:r>
              <a:rPr lang="en-US" b="1" dirty="0" err="1">
                <a:solidFill>
                  <a:prstClr val="black"/>
                </a:solidFill>
                <a:latin typeface="Times New Roman"/>
                <a:ea typeface="Times New Roman"/>
              </a:rPr>
              <a:t>tutulan</a:t>
            </a:r>
            <a:r>
              <a:rPr lang="en-US" b="1" dirty="0">
                <a:solidFill>
                  <a:prstClr val="black"/>
                </a:solidFill>
                <a:latin typeface="Times New Roman"/>
                <a:ea typeface="Times New Roman"/>
              </a:rPr>
              <a:t> </a:t>
            </a:r>
            <a:endParaRPr lang="en-US" b="1" dirty="0" smtClean="0">
              <a:solidFill>
                <a:prstClr val="black"/>
              </a:solidFill>
              <a:latin typeface="Times New Roman"/>
              <a:ea typeface="Times New Roman"/>
            </a:endParaRPr>
          </a:p>
          <a:p>
            <a:pPr algn="ctr"/>
            <a:r>
              <a:rPr lang="en-US" b="1" dirty="0" err="1" smtClean="0">
                <a:solidFill>
                  <a:prstClr val="black"/>
                </a:solidFill>
                <a:latin typeface="Times New Roman"/>
                <a:ea typeface="Times New Roman"/>
              </a:rPr>
              <a:t>şertnamalardan</a:t>
            </a:r>
            <a:r>
              <a:rPr lang="en-US" b="1" dirty="0" smtClean="0">
                <a:solidFill>
                  <a:prstClr val="black"/>
                </a:solidFill>
                <a:latin typeface="Times New Roman"/>
                <a:ea typeface="Times New Roman"/>
              </a:rPr>
              <a:t> </a:t>
            </a:r>
            <a:r>
              <a:rPr lang="en-US" b="1" dirty="0">
                <a:solidFill>
                  <a:prstClr val="black"/>
                </a:solidFill>
                <a:latin typeface="Times New Roman"/>
                <a:ea typeface="Times New Roman"/>
              </a:rPr>
              <a:t>we </a:t>
            </a:r>
            <a:r>
              <a:rPr lang="en-US" b="1" dirty="0" err="1" smtClean="0">
                <a:solidFill>
                  <a:prstClr val="black"/>
                </a:solidFill>
                <a:latin typeface="Times New Roman"/>
                <a:ea typeface="Times New Roman"/>
              </a:rPr>
              <a:t>beýleki</a:t>
            </a:r>
            <a:endParaRPr lang="en-US" b="1" dirty="0" smtClean="0">
              <a:solidFill>
                <a:prstClr val="black"/>
              </a:solidFill>
              <a:latin typeface="Times New Roman"/>
              <a:ea typeface="Times New Roman"/>
            </a:endParaRPr>
          </a:p>
          <a:p>
            <a:pPr algn="ctr"/>
            <a:r>
              <a:rPr lang="en-US" b="1" dirty="0" smtClean="0">
                <a:solidFill>
                  <a:prstClr val="black"/>
                </a:solidFill>
                <a:latin typeface="Times New Roman"/>
                <a:ea typeface="Times New Roman"/>
              </a:rPr>
              <a:t> </a:t>
            </a:r>
            <a:r>
              <a:rPr lang="en-US" b="1" dirty="0" err="1" smtClean="0">
                <a:solidFill>
                  <a:prstClr val="black"/>
                </a:solidFill>
                <a:latin typeface="Times New Roman"/>
                <a:ea typeface="Times New Roman"/>
              </a:rPr>
              <a:t>geleşiklerden</a:t>
            </a:r>
            <a:endParaRPr lang="ru-RU" b="1" dirty="0">
              <a:solidFill>
                <a:prstClr val="black"/>
              </a:solidFill>
            </a:endParaRPr>
          </a:p>
        </p:txBody>
      </p:sp>
      <p:sp>
        <p:nvSpPr>
          <p:cNvPr id="44042" name="Line 16"/>
          <p:cNvSpPr>
            <a:spLocks noChangeShapeType="1"/>
          </p:cNvSpPr>
          <p:nvPr/>
        </p:nvSpPr>
        <p:spPr bwMode="auto">
          <a:xfrm flipV="1">
            <a:off x="6629400" y="5867400"/>
            <a:ext cx="533400" cy="609600"/>
          </a:xfrm>
          <a:prstGeom prst="line">
            <a:avLst/>
          </a:prstGeom>
          <a:noFill/>
          <a:ln w="19050">
            <a:solidFill>
              <a:srgbClr val="FF0000"/>
            </a:solidFill>
            <a:round/>
            <a:headEnd/>
            <a:tailEnd type="triangle" w="med" len="med"/>
          </a:ln>
        </p:spPr>
        <p:txBody>
          <a:bodyPr/>
          <a:lstStyle/>
          <a:p>
            <a:endParaRPr lang="ru-RU">
              <a:solidFill>
                <a:prstClr val="black"/>
              </a:solidFill>
            </a:endParaRPr>
          </a:p>
        </p:txBody>
      </p:sp>
      <p:sp>
        <p:nvSpPr>
          <p:cNvPr id="44043" name="Line 17"/>
          <p:cNvSpPr>
            <a:spLocks noChangeShapeType="1"/>
          </p:cNvSpPr>
          <p:nvPr/>
        </p:nvSpPr>
        <p:spPr bwMode="auto">
          <a:xfrm flipH="1" flipV="1">
            <a:off x="1447800" y="5791200"/>
            <a:ext cx="762000" cy="609600"/>
          </a:xfrm>
          <a:prstGeom prst="line">
            <a:avLst/>
          </a:prstGeom>
          <a:noFill/>
          <a:ln w="19050">
            <a:solidFill>
              <a:srgbClr val="FF0000"/>
            </a:solidFill>
            <a:round/>
            <a:headEnd/>
            <a:tailEnd type="triangle" w="med" len="med"/>
          </a:ln>
        </p:spPr>
        <p:txBody>
          <a:bodyPr/>
          <a:lstStyle/>
          <a:p>
            <a:endParaRPr lang="ru-RU">
              <a:solidFill>
                <a:prstClr val="black"/>
              </a:solidFill>
            </a:endParaRPr>
          </a:p>
        </p:txBody>
      </p:sp>
      <p:sp>
        <p:nvSpPr>
          <p:cNvPr id="44044" name="Line 18"/>
          <p:cNvSpPr>
            <a:spLocks noChangeShapeType="1"/>
          </p:cNvSpPr>
          <p:nvPr/>
        </p:nvSpPr>
        <p:spPr bwMode="auto">
          <a:xfrm flipV="1">
            <a:off x="4572000" y="1981200"/>
            <a:ext cx="0" cy="2895600"/>
          </a:xfrm>
          <a:prstGeom prst="line">
            <a:avLst/>
          </a:prstGeom>
          <a:noFill/>
          <a:ln w="28575">
            <a:solidFill>
              <a:srgbClr val="FF0000"/>
            </a:solidFill>
            <a:round/>
            <a:headEnd/>
            <a:tailEnd type="triangle" w="med" len="med"/>
          </a:ln>
        </p:spPr>
        <p:txBody>
          <a:bodyPr/>
          <a:lstStyle/>
          <a:p>
            <a:endParaRPr lang="ru-RU">
              <a:solidFill>
                <a:prstClr val="black"/>
              </a:solidFill>
            </a:endParaRPr>
          </a:p>
        </p:txBody>
      </p:sp>
      <p:sp>
        <p:nvSpPr>
          <p:cNvPr id="44045" name="Line 19"/>
          <p:cNvSpPr>
            <a:spLocks noChangeShapeType="1"/>
          </p:cNvSpPr>
          <p:nvPr/>
        </p:nvSpPr>
        <p:spPr bwMode="auto">
          <a:xfrm flipV="1">
            <a:off x="5257800" y="4152900"/>
            <a:ext cx="838200" cy="1104900"/>
          </a:xfrm>
          <a:prstGeom prst="line">
            <a:avLst/>
          </a:prstGeom>
          <a:noFill/>
          <a:ln w="19050">
            <a:solidFill>
              <a:srgbClr val="FF0000"/>
            </a:solidFill>
            <a:round/>
            <a:headEnd/>
            <a:tailEnd type="triangle" w="med" len="med"/>
          </a:ln>
        </p:spPr>
        <p:txBody>
          <a:bodyPr/>
          <a:lstStyle/>
          <a:p>
            <a:endParaRPr lang="ru-RU">
              <a:solidFill>
                <a:prstClr val="black"/>
              </a:solidFill>
            </a:endParaRPr>
          </a:p>
        </p:txBody>
      </p:sp>
      <p:sp>
        <p:nvSpPr>
          <p:cNvPr id="44046" name="Line 20"/>
          <p:cNvSpPr>
            <a:spLocks noChangeShapeType="1"/>
          </p:cNvSpPr>
          <p:nvPr/>
        </p:nvSpPr>
        <p:spPr bwMode="auto">
          <a:xfrm flipH="1" flipV="1">
            <a:off x="3048000" y="3810000"/>
            <a:ext cx="838200" cy="1371600"/>
          </a:xfrm>
          <a:prstGeom prst="line">
            <a:avLst/>
          </a:prstGeom>
          <a:noFill/>
          <a:ln w="19050">
            <a:solidFill>
              <a:srgbClr val="FF0000"/>
            </a:solidFill>
            <a:round/>
            <a:headEnd/>
            <a:tailEnd type="triangle" w="med" len="med"/>
          </a:ln>
        </p:spPr>
        <p:txBody>
          <a:bodyPr/>
          <a:lstStyle/>
          <a:p>
            <a:endParaRPr lang="ru-RU">
              <a:solidFill>
                <a:prstClr val="black"/>
              </a:solidFill>
            </a:endParaRPr>
          </a:p>
        </p:txBody>
      </p:sp>
      <p:sp>
        <p:nvSpPr>
          <p:cNvPr id="44047" name="Line 21"/>
          <p:cNvSpPr>
            <a:spLocks noChangeShapeType="1"/>
          </p:cNvSpPr>
          <p:nvPr/>
        </p:nvSpPr>
        <p:spPr bwMode="auto">
          <a:xfrm flipV="1">
            <a:off x="4953000" y="2209800"/>
            <a:ext cx="1219200" cy="2743200"/>
          </a:xfrm>
          <a:prstGeom prst="line">
            <a:avLst/>
          </a:prstGeom>
          <a:noFill/>
          <a:ln w="19050">
            <a:solidFill>
              <a:srgbClr val="FF0000"/>
            </a:solidFill>
            <a:round/>
            <a:headEnd/>
            <a:tailEnd type="triangle" w="med" len="med"/>
          </a:ln>
        </p:spPr>
        <p:txBody>
          <a:bodyPr/>
          <a:lstStyle/>
          <a:p>
            <a:endParaRPr lang="ru-RU">
              <a:solidFill>
                <a:prstClr val="black"/>
              </a:solidFill>
            </a:endParaRPr>
          </a:p>
        </p:txBody>
      </p:sp>
      <p:sp>
        <p:nvSpPr>
          <p:cNvPr id="44048" name="Line 22"/>
          <p:cNvSpPr>
            <a:spLocks noChangeShapeType="1"/>
          </p:cNvSpPr>
          <p:nvPr/>
        </p:nvSpPr>
        <p:spPr bwMode="auto">
          <a:xfrm flipH="1" flipV="1">
            <a:off x="3048000" y="2133600"/>
            <a:ext cx="1219200" cy="2819400"/>
          </a:xfrm>
          <a:prstGeom prst="line">
            <a:avLst/>
          </a:prstGeom>
          <a:noFill/>
          <a:ln w="19050">
            <a:solidFill>
              <a:srgbClr val="FF0000"/>
            </a:solidFill>
            <a:round/>
            <a:headEnd/>
            <a:tailEnd type="triangle" w="med" len="med"/>
          </a:ln>
        </p:spPr>
        <p:txBody>
          <a:bodyPr/>
          <a:lstStyle/>
          <a:p>
            <a:endParaRPr lang="ru-RU">
              <a:solidFill>
                <a:prstClr val="black"/>
              </a:solidFill>
            </a:endParaRPr>
          </a:p>
        </p:txBody>
      </p:sp>
    </p:spTree>
    <p:extLst>
      <p:ext uri="{BB962C8B-B14F-4D97-AF65-F5344CB8AC3E}">
        <p14:creationId xmlns:p14="http://schemas.microsoft.com/office/powerpoint/2010/main" val="1919982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Номер слайда 5"/>
          <p:cNvSpPr txBox="1">
            <a:spLocks noGrp="1"/>
          </p:cNvSpPr>
          <p:nvPr/>
        </p:nvSpPr>
        <p:spPr bwMode="auto">
          <a:xfrm>
            <a:off x="8172450" y="6248400"/>
            <a:ext cx="514350" cy="457200"/>
          </a:xfrm>
          <a:prstGeom prst="rect">
            <a:avLst/>
          </a:prstGeom>
          <a:noFill/>
          <a:ln w="9525">
            <a:noFill/>
            <a:miter lim="800000"/>
            <a:headEnd/>
            <a:tailEnd/>
          </a:ln>
        </p:spPr>
        <p:txBody>
          <a:bodyPr anchor="b"/>
          <a:lstStyle/>
          <a:p>
            <a:pPr algn="r"/>
            <a:fld id="{8580057F-C2F3-4F89-AA46-11526E842C04}" type="slidenum">
              <a:rPr lang="ru-RU" sz="1200">
                <a:solidFill>
                  <a:srgbClr val="333333"/>
                </a:solidFill>
                <a:latin typeface="Times New Roman" pitchFamily="18" charset="0"/>
              </a:rPr>
              <a:pPr algn="r"/>
              <a:t>8</a:t>
            </a:fld>
            <a:endParaRPr lang="ru-RU" sz="1200">
              <a:solidFill>
                <a:srgbClr val="333333"/>
              </a:solidFill>
              <a:latin typeface="Times New Roman" pitchFamily="18" charset="0"/>
            </a:endParaRPr>
          </a:p>
        </p:txBody>
      </p:sp>
      <p:sp>
        <p:nvSpPr>
          <p:cNvPr id="78853" name="Rectangle 5"/>
          <p:cNvSpPr>
            <a:spLocks noChangeArrowheads="1"/>
          </p:cNvSpPr>
          <p:nvPr/>
        </p:nvSpPr>
        <p:spPr bwMode="auto">
          <a:xfrm>
            <a:off x="179510" y="37947"/>
            <a:ext cx="8507289" cy="86588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spcAft>
                <a:spcPts val="0"/>
              </a:spcAft>
            </a:pPr>
            <a:r>
              <a:rPr lang="tk-TM" sz="3600" b="1" dirty="0" smtClean="0">
                <a:solidFill>
                  <a:srgbClr val="000000"/>
                </a:solidFill>
                <a:latin typeface="Times New Roman"/>
                <a:ea typeface="Times New Roman"/>
              </a:rPr>
              <a:t> Fiziki şahslaryň</a:t>
            </a:r>
            <a:endParaRPr lang="ru-RU" sz="3600" b="1" dirty="0">
              <a:solidFill>
                <a:srgbClr val="000000"/>
              </a:solidFill>
              <a:latin typeface="Times New Roman" pitchFamily="18" charset="0"/>
              <a:cs typeface="Times New Roman" pitchFamily="18" charset="0"/>
            </a:endParaRPr>
          </a:p>
        </p:txBody>
      </p:sp>
      <p:sp>
        <p:nvSpPr>
          <p:cNvPr id="33" name="Rectangle 5"/>
          <p:cNvSpPr>
            <a:spLocks noChangeArrowheads="1"/>
          </p:cNvSpPr>
          <p:nvPr/>
        </p:nvSpPr>
        <p:spPr bwMode="auto">
          <a:xfrm>
            <a:off x="179511" y="2780928"/>
            <a:ext cx="4449091" cy="316835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lvl="0" algn="just">
              <a:lnSpc>
                <a:spcPct val="120000"/>
              </a:lnSpc>
              <a:spcBef>
                <a:spcPct val="20000"/>
              </a:spcBef>
            </a:pPr>
            <a:endParaRPr lang="tk-TM" sz="2800" b="1" dirty="0" smtClean="0">
              <a:solidFill>
                <a:srgbClr val="000000"/>
              </a:solidFill>
              <a:latin typeface="Times New Roman"/>
              <a:ea typeface="Times New Roman"/>
            </a:endParaRPr>
          </a:p>
          <a:p>
            <a:pPr marL="342900" lvl="0" indent="-342900">
              <a:spcBef>
                <a:spcPct val="20000"/>
              </a:spcBef>
            </a:pPr>
            <a:endParaRPr lang="tk-TM" sz="1600" dirty="0" smtClean="0">
              <a:solidFill>
                <a:prstClr val="black"/>
              </a:solidFill>
              <a:latin typeface="Times New Roman" pitchFamily="18" charset="0"/>
              <a:cs typeface="Times New Roman" pitchFamily="18" charset="0"/>
            </a:endParaRPr>
          </a:p>
          <a:p>
            <a:pPr marL="342900" lvl="0" indent="-342900">
              <a:spcBef>
                <a:spcPct val="20000"/>
              </a:spcBef>
            </a:pPr>
            <a:endParaRPr lang="tk-TM" sz="1600" dirty="0">
              <a:solidFill>
                <a:prstClr val="black"/>
              </a:solidFill>
              <a:latin typeface="Times New Roman" pitchFamily="18" charset="0"/>
              <a:cs typeface="Times New Roman" pitchFamily="18" charset="0"/>
            </a:endParaRPr>
          </a:p>
          <a:p>
            <a:pPr marL="342900" lvl="0" indent="-342900">
              <a:spcBef>
                <a:spcPct val="20000"/>
              </a:spcBef>
            </a:pPr>
            <a:endParaRPr lang="tk-TM" sz="1600" dirty="0" smtClean="0">
              <a:solidFill>
                <a:prstClr val="black"/>
              </a:solidFill>
              <a:latin typeface="Times New Roman" pitchFamily="18" charset="0"/>
              <a:cs typeface="Times New Roman" pitchFamily="18" charset="0"/>
            </a:endParaRPr>
          </a:p>
          <a:p>
            <a:pPr marL="342900" lvl="0" indent="-342900">
              <a:spcBef>
                <a:spcPct val="20000"/>
              </a:spcBef>
            </a:pPr>
            <a:r>
              <a:rPr lang="en-US" sz="1600" b="1" dirty="0" smtClean="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h</a:t>
            </a:r>
            <a:r>
              <a:rPr lang="en-US" sz="1600" b="1" dirty="0" err="1" smtClean="0">
                <a:solidFill>
                  <a:prstClr val="black"/>
                </a:solidFill>
                <a:latin typeface="Times New Roman" pitchFamily="18" charset="0"/>
                <a:cs typeface="Times New Roman" pitchFamily="18" charset="0"/>
              </a:rPr>
              <a:t>ukuklaryna</a:t>
            </a:r>
            <a:r>
              <a:rPr lang="en-US" sz="1600" b="1" dirty="0" smtClean="0">
                <a:solidFill>
                  <a:prstClr val="black"/>
                </a:solidFill>
                <a:latin typeface="Times New Roman" pitchFamily="18" charset="0"/>
                <a:cs typeface="Times New Roman" pitchFamily="18" charset="0"/>
              </a:rPr>
              <a:t> </a:t>
            </a:r>
            <a:r>
              <a:rPr lang="en-US" sz="1600" b="1" dirty="0">
                <a:solidFill>
                  <a:prstClr val="black"/>
                </a:solidFill>
                <a:latin typeface="Times New Roman" pitchFamily="18" charset="0"/>
                <a:cs typeface="Times New Roman" pitchFamily="18" charset="0"/>
              </a:rPr>
              <a:t>we </a:t>
            </a:r>
            <a:r>
              <a:rPr lang="en-US" sz="1600" b="1" dirty="0" err="1">
                <a:solidFill>
                  <a:prstClr val="black"/>
                </a:solidFill>
                <a:latin typeface="Times New Roman" pitchFamily="18" charset="0"/>
                <a:cs typeface="Times New Roman" pitchFamily="18" charset="0"/>
              </a:rPr>
              <a:t>borçlaryna</a:t>
            </a:r>
            <a:r>
              <a:rPr lang="en-US" sz="1600" b="1" dirty="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eýe</a:t>
            </a:r>
            <a:r>
              <a:rPr lang="en-US" sz="1600" b="1" dirty="0">
                <a:solidFill>
                  <a:prstClr val="black"/>
                </a:solidFill>
                <a:latin typeface="Times New Roman" pitchFamily="18" charset="0"/>
                <a:cs typeface="Times New Roman" pitchFamily="18" charset="0"/>
              </a:rPr>
              <a:t> </a:t>
            </a:r>
            <a:r>
              <a:rPr lang="en-US" sz="1600" b="1" dirty="0" err="1" smtClean="0">
                <a:solidFill>
                  <a:prstClr val="black"/>
                </a:solidFill>
                <a:latin typeface="Times New Roman" pitchFamily="18" charset="0"/>
                <a:cs typeface="Times New Roman" pitchFamily="18" charset="0"/>
              </a:rPr>
              <a:t>bolmagyň</a:t>
            </a:r>
            <a:endParaRPr lang="tk-TM" sz="1600" b="1" dirty="0" smtClean="0">
              <a:solidFill>
                <a:prstClr val="black"/>
              </a:solidFill>
              <a:latin typeface="Times New Roman" pitchFamily="18" charset="0"/>
              <a:cs typeface="Times New Roman" pitchFamily="18" charset="0"/>
            </a:endParaRPr>
          </a:p>
          <a:p>
            <a:pPr marL="342900" lvl="0" indent="-342900">
              <a:spcBef>
                <a:spcPct val="20000"/>
              </a:spcBef>
            </a:pPr>
            <a:r>
              <a:rPr lang="en-US" sz="1600" b="1" dirty="0" smtClean="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kanun</a:t>
            </a:r>
            <a:r>
              <a:rPr lang="en-US" sz="1600" b="1" dirty="0">
                <a:solidFill>
                  <a:prstClr val="black"/>
                </a:solidFill>
                <a:latin typeface="Times New Roman" pitchFamily="18" charset="0"/>
                <a:cs typeface="Times New Roman" pitchFamily="18" charset="0"/>
              </a:rPr>
              <a:t> </a:t>
            </a:r>
            <a:r>
              <a:rPr lang="en-US" sz="1600" b="1" dirty="0" err="1" smtClean="0">
                <a:solidFill>
                  <a:prstClr val="black"/>
                </a:solidFill>
                <a:latin typeface="Times New Roman" pitchFamily="18" charset="0"/>
                <a:cs typeface="Times New Roman" pitchFamily="18" charset="0"/>
              </a:rPr>
              <a:t>tarapyndan</a:t>
            </a:r>
            <a:r>
              <a:rPr lang="en-US" sz="1600" b="1" dirty="0" smtClean="0">
                <a:solidFill>
                  <a:prstClr val="black"/>
                </a:solidFill>
                <a:latin typeface="Times New Roman" pitchFamily="18" charset="0"/>
                <a:cs typeface="Times New Roman" pitchFamily="18" charset="0"/>
              </a:rPr>
              <a:t> </a:t>
            </a:r>
            <a:r>
              <a:rPr lang="en-US" sz="1600" b="1" dirty="0" err="1" smtClean="0">
                <a:solidFill>
                  <a:prstClr val="black"/>
                </a:solidFill>
                <a:latin typeface="Times New Roman" pitchFamily="18" charset="0"/>
                <a:cs typeface="Times New Roman" pitchFamily="18" charset="0"/>
              </a:rPr>
              <a:t>ykrar</a:t>
            </a:r>
            <a:r>
              <a:rPr lang="en-US" sz="1600" b="1" dirty="0" smtClean="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edilen</a:t>
            </a:r>
            <a:r>
              <a:rPr lang="en-US" sz="1600" b="1" dirty="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ukybydyr</a:t>
            </a:r>
            <a:r>
              <a:rPr lang="en-US" sz="1600" b="1" dirty="0" smtClean="0">
                <a:solidFill>
                  <a:prstClr val="black"/>
                </a:solidFill>
                <a:latin typeface="Times New Roman" pitchFamily="18" charset="0"/>
                <a:cs typeface="Times New Roman" pitchFamily="18" charset="0"/>
              </a:rPr>
              <a:t>.</a:t>
            </a:r>
            <a:endParaRPr lang="tk-TM" sz="1600" b="1" dirty="0" smtClean="0">
              <a:solidFill>
                <a:prstClr val="black"/>
              </a:solidFill>
              <a:latin typeface="Times New Roman" pitchFamily="18" charset="0"/>
              <a:cs typeface="Times New Roman" pitchFamily="18" charset="0"/>
            </a:endParaRPr>
          </a:p>
          <a:p>
            <a:pPr marL="342900" lvl="0" indent="-342900">
              <a:spcBef>
                <a:spcPct val="20000"/>
              </a:spcBef>
            </a:pPr>
            <a:r>
              <a:rPr lang="en-US" sz="1600" b="1" dirty="0" err="1" smtClean="0">
                <a:solidFill>
                  <a:prstClr val="black"/>
                </a:solidFill>
                <a:latin typeface="Times New Roman" pitchFamily="18" charset="0"/>
                <a:cs typeface="Times New Roman" pitchFamily="18" charset="0"/>
              </a:rPr>
              <a:t>Munuň</a:t>
            </a:r>
            <a:r>
              <a:rPr lang="en-US" sz="1600" b="1" dirty="0" smtClean="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özi</a:t>
            </a:r>
            <a:r>
              <a:rPr lang="en-US" sz="1600" b="1" dirty="0">
                <a:solidFill>
                  <a:prstClr val="black"/>
                </a:solidFill>
                <a:latin typeface="Times New Roman" pitchFamily="18" charset="0"/>
                <a:cs typeface="Times New Roman" pitchFamily="18" charset="0"/>
              </a:rPr>
              <a:t> </a:t>
            </a:r>
            <a:r>
              <a:rPr lang="tk-TM" sz="1600" b="1" dirty="0" smtClean="0">
                <a:solidFill>
                  <a:srgbClr val="000000"/>
                </a:solidFill>
                <a:latin typeface="Times New Roman"/>
              </a:rPr>
              <a:t>f</a:t>
            </a:r>
            <a:r>
              <a:rPr lang="tk-TM" sz="1600" b="1" dirty="0" smtClean="0">
                <a:solidFill>
                  <a:srgbClr val="000000"/>
                </a:solidFill>
                <a:latin typeface="Times New Roman"/>
                <a:ea typeface="Times New Roman"/>
              </a:rPr>
              <a:t>iziki şahsyň</a:t>
            </a:r>
            <a:r>
              <a:rPr lang="tk-TM" sz="1600" b="1" dirty="0" smtClean="0">
                <a:solidFill>
                  <a:prstClr val="black"/>
                </a:solidFill>
                <a:latin typeface="Times New Roman" pitchFamily="18" charset="0"/>
                <a:cs typeface="Times New Roman" pitchFamily="18" charset="0"/>
              </a:rPr>
              <a:t> </a:t>
            </a:r>
            <a:r>
              <a:rPr lang="en-US" sz="1600" b="1" dirty="0" smtClean="0">
                <a:solidFill>
                  <a:prstClr val="black"/>
                </a:solidFill>
                <a:latin typeface="Times New Roman" pitchFamily="18" charset="0"/>
                <a:cs typeface="Times New Roman" pitchFamily="18" charset="0"/>
              </a:rPr>
              <a:t> </a:t>
            </a:r>
            <a:r>
              <a:rPr lang="en-US" sz="1600" b="1" dirty="0" err="1" smtClean="0">
                <a:solidFill>
                  <a:prstClr val="black"/>
                </a:solidFill>
                <a:latin typeface="Times New Roman" pitchFamily="18" charset="0"/>
                <a:cs typeface="Times New Roman" pitchFamily="18" charset="0"/>
              </a:rPr>
              <a:t>dogulan</a:t>
            </a:r>
            <a:r>
              <a:rPr lang="en-US" sz="1600" b="1" dirty="0" smtClean="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pursatyndan</a:t>
            </a:r>
            <a:r>
              <a:rPr lang="en-US" sz="1600" b="1" dirty="0">
                <a:solidFill>
                  <a:prstClr val="black"/>
                </a:solidFill>
                <a:latin typeface="Times New Roman" pitchFamily="18" charset="0"/>
                <a:cs typeface="Times New Roman" pitchFamily="18" charset="0"/>
              </a:rPr>
              <a:t> </a:t>
            </a:r>
            <a:endParaRPr lang="tk-TM" sz="1600" b="1" dirty="0" smtClean="0">
              <a:solidFill>
                <a:prstClr val="black"/>
              </a:solidFill>
              <a:latin typeface="Times New Roman" pitchFamily="18" charset="0"/>
              <a:cs typeface="Times New Roman" pitchFamily="18" charset="0"/>
            </a:endParaRPr>
          </a:p>
          <a:p>
            <a:pPr lvl="0" algn="ctr"/>
            <a:r>
              <a:rPr lang="en-US" sz="1600" b="1" dirty="0" err="1" smtClean="0">
                <a:solidFill>
                  <a:prstClr val="black"/>
                </a:solidFill>
                <a:latin typeface="Times New Roman" pitchFamily="18" charset="0"/>
                <a:cs typeface="Times New Roman" pitchFamily="18" charset="0"/>
              </a:rPr>
              <a:t>başlap</a:t>
            </a:r>
            <a:r>
              <a:rPr lang="en-US" sz="1600" b="1" dirty="0" smtClean="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emläk</a:t>
            </a:r>
            <a:r>
              <a:rPr lang="en-US" sz="1600" b="1" dirty="0">
                <a:solidFill>
                  <a:prstClr val="black"/>
                </a:solidFill>
                <a:latin typeface="Times New Roman" pitchFamily="18" charset="0"/>
                <a:cs typeface="Times New Roman" pitchFamily="18" charset="0"/>
              </a:rPr>
              <a:t> we </a:t>
            </a:r>
            <a:r>
              <a:rPr lang="en-US" sz="1600" b="1" dirty="0" err="1">
                <a:solidFill>
                  <a:prstClr val="black"/>
                </a:solidFill>
                <a:latin typeface="Times New Roman" pitchFamily="18" charset="0"/>
                <a:cs typeface="Times New Roman" pitchFamily="18" charset="0"/>
              </a:rPr>
              <a:t>şahsy</a:t>
            </a:r>
            <a:r>
              <a:rPr lang="en-US" sz="1600" b="1" dirty="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emläk</a:t>
            </a:r>
            <a:r>
              <a:rPr lang="en-US" sz="1600" b="1" dirty="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däl</a:t>
            </a:r>
            <a:r>
              <a:rPr lang="en-US" sz="1600" b="1" dirty="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hukuklara</a:t>
            </a:r>
            <a:r>
              <a:rPr lang="en-US" sz="1600" b="1" dirty="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eýe</a:t>
            </a:r>
            <a:r>
              <a:rPr lang="en-US" sz="1600" b="1" dirty="0">
                <a:solidFill>
                  <a:prstClr val="black"/>
                </a:solidFill>
                <a:latin typeface="Times New Roman" pitchFamily="18" charset="0"/>
                <a:cs typeface="Times New Roman" pitchFamily="18" charset="0"/>
              </a:rPr>
              <a:t> </a:t>
            </a:r>
            <a:endParaRPr lang="tk-TM" sz="1600" b="1" dirty="0" smtClean="0">
              <a:solidFill>
                <a:prstClr val="black"/>
              </a:solidFill>
              <a:latin typeface="Times New Roman" pitchFamily="18" charset="0"/>
              <a:cs typeface="Times New Roman" pitchFamily="18" charset="0"/>
            </a:endParaRPr>
          </a:p>
          <a:p>
            <a:pPr marL="342900" lvl="0" indent="-342900">
              <a:spcBef>
                <a:spcPct val="20000"/>
              </a:spcBef>
            </a:pPr>
            <a:r>
              <a:rPr lang="en-US" sz="1600" b="1" dirty="0" err="1" smtClean="0">
                <a:solidFill>
                  <a:prstClr val="black"/>
                </a:solidFill>
                <a:latin typeface="Times New Roman" pitchFamily="18" charset="0"/>
                <a:cs typeface="Times New Roman" pitchFamily="18" charset="0"/>
              </a:rPr>
              <a:t>bolup</a:t>
            </a:r>
            <a:r>
              <a:rPr lang="en-US" sz="1600" b="1" dirty="0" smtClean="0">
                <a:solidFill>
                  <a:prstClr val="black"/>
                </a:solidFill>
                <a:latin typeface="Times New Roman" pitchFamily="18" charset="0"/>
                <a:cs typeface="Times New Roman" pitchFamily="18" charset="0"/>
              </a:rPr>
              <a:t> </a:t>
            </a:r>
            <a:r>
              <a:rPr lang="en-US" sz="1600" b="1" dirty="0">
                <a:solidFill>
                  <a:prstClr val="black"/>
                </a:solidFill>
                <a:latin typeface="Times New Roman" pitchFamily="18" charset="0"/>
                <a:cs typeface="Times New Roman" pitchFamily="18" charset="0"/>
              </a:rPr>
              <a:t>hem-de </a:t>
            </a:r>
            <a:r>
              <a:rPr lang="en-US" sz="1600" b="1" dirty="0" err="1">
                <a:solidFill>
                  <a:prstClr val="black"/>
                </a:solidFill>
                <a:latin typeface="Times New Roman" pitchFamily="18" charset="0"/>
                <a:cs typeface="Times New Roman" pitchFamily="18" charset="0"/>
              </a:rPr>
              <a:t>borçlaryny</a:t>
            </a:r>
            <a:r>
              <a:rPr lang="en-US" sz="1600" b="1" dirty="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ýerine</a:t>
            </a:r>
            <a:r>
              <a:rPr lang="en-US" sz="1600" b="1" dirty="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ýetirip</a:t>
            </a:r>
            <a:r>
              <a:rPr lang="en-US" sz="1600" b="1" dirty="0">
                <a:solidFill>
                  <a:prstClr val="black"/>
                </a:solidFill>
                <a:latin typeface="Times New Roman" pitchFamily="18" charset="0"/>
                <a:cs typeface="Times New Roman" pitchFamily="18" charset="0"/>
              </a:rPr>
              <a:t> </a:t>
            </a:r>
            <a:endParaRPr lang="tk-TM" sz="1600" b="1" dirty="0" smtClean="0">
              <a:solidFill>
                <a:prstClr val="black"/>
              </a:solidFill>
              <a:latin typeface="Times New Roman" pitchFamily="18" charset="0"/>
              <a:cs typeface="Times New Roman" pitchFamily="18" charset="0"/>
            </a:endParaRPr>
          </a:p>
          <a:p>
            <a:pPr marL="342900" lvl="0" indent="-342900">
              <a:spcBef>
                <a:spcPct val="20000"/>
              </a:spcBef>
            </a:pPr>
            <a:r>
              <a:rPr lang="en-US" sz="1600" b="1" dirty="0" err="1" smtClean="0">
                <a:solidFill>
                  <a:prstClr val="black"/>
                </a:solidFill>
                <a:latin typeface="Times New Roman" pitchFamily="18" charset="0"/>
                <a:cs typeface="Times New Roman" pitchFamily="18" charset="0"/>
              </a:rPr>
              <a:t>bilýändigini</a:t>
            </a:r>
            <a:r>
              <a:rPr lang="en-US" sz="1600" b="1" dirty="0" smtClean="0">
                <a:solidFill>
                  <a:prstClr val="black"/>
                </a:solidFill>
                <a:latin typeface="Times New Roman" pitchFamily="18" charset="0"/>
                <a:cs typeface="Times New Roman" pitchFamily="18" charset="0"/>
              </a:rPr>
              <a:t> </a:t>
            </a:r>
            <a:r>
              <a:rPr lang="en-US" sz="1600" b="1" dirty="0" err="1" smtClean="0">
                <a:solidFill>
                  <a:prstClr val="black"/>
                </a:solidFill>
                <a:latin typeface="Times New Roman" pitchFamily="18" charset="0"/>
                <a:cs typeface="Times New Roman" pitchFamily="18" charset="0"/>
              </a:rPr>
              <a:t>aňladýar</a:t>
            </a:r>
            <a:r>
              <a:rPr lang="tk-TM" sz="1600" b="1" dirty="0" smtClean="0">
                <a:solidFill>
                  <a:prstClr val="black"/>
                </a:solidFill>
                <a:latin typeface="Times New Roman" pitchFamily="18" charset="0"/>
                <a:cs typeface="Times New Roman" pitchFamily="18" charset="0"/>
              </a:rPr>
              <a:t>.</a:t>
            </a:r>
            <a:r>
              <a:rPr lang="ru-RU" sz="1600" b="1" dirty="0" smtClean="0">
                <a:solidFill>
                  <a:prstClr val="black"/>
                </a:solidFill>
                <a:latin typeface="Times New Roman" pitchFamily="18" charset="0"/>
                <a:cs typeface="Times New Roman" pitchFamily="18" charset="0"/>
              </a:rPr>
              <a:t> </a:t>
            </a:r>
            <a:endParaRPr lang="ru-RU" sz="1600" b="1" dirty="0">
              <a:solidFill>
                <a:prstClr val="black"/>
              </a:solidFill>
              <a:latin typeface="Times New Roman" pitchFamily="18" charset="0"/>
              <a:cs typeface="Times New Roman" pitchFamily="18" charset="0"/>
            </a:endParaRPr>
          </a:p>
          <a:p>
            <a:pPr marL="342900" lvl="0" indent="-342900">
              <a:spcBef>
                <a:spcPct val="20000"/>
              </a:spcBef>
            </a:pPr>
            <a:r>
              <a:rPr lang="tk-TM" sz="1600" b="1" dirty="0">
                <a:solidFill>
                  <a:prstClr val="black"/>
                </a:solidFill>
                <a:latin typeface="Times New Roman" pitchFamily="18" charset="0"/>
                <a:cs typeface="Times New Roman" pitchFamily="18" charset="0"/>
              </a:rPr>
              <a:t>H</a:t>
            </a:r>
            <a:r>
              <a:rPr lang="en-US" sz="1600" b="1" dirty="0" err="1">
                <a:solidFill>
                  <a:prstClr val="black"/>
                </a:solidFill>
                <a:latin typeface="Times New Roman" pitchFamily="18" charset="0"/>
                <a:cs typeface="Times New Roman" pitchFamily="18" charset="0"/>
              </a:rPr>
              <a:t>ukuk</a:t>
            </a:r>
            <a:r>
              <a:rPr lang="en-US" sz="1600" b="1" dirty="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ukyby</a:t>
            </a:r>
            <a:r>
              <a:rPr lang="tk-TM" sz="1600" b="1" dirty="0">
                <a:solidFill>
                  <a:prstClr val="black"/>
                </a:solidFill>
                <a:latin typeface="Times New Roman" pitchFamily="18" charset="0"/>
                <a:cs typeface="Times New Roman" pitchFamily="18" charset="0"/>
              </a:rPr>
              <a:t> </a:t>
            </a:r>
            <a:r>
              <a:rPr lang="tk-TM" sz="1600" b="1" dirty="0" smtClean="0">
                <a:solidFill>
                  <a:prstClr val="black"/>
                </a:solidFill>
                <a:latin typeface="Times New Roman" pitchFamily="18" charset="0"/>
                <a:cs typeface="Times New Roman" pitchFamily="18" charset="0"/>
              </a:rPr>
              <a:t>adamyň</a:t>
            </a:r>
            <a:r>
              <a:rPr lang="en-US" sz="1600" b="1" dirty="0" smtClean="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doglan</a:t>
            </a:r>
            <a:r>
              <a:rPr lang="en-US" sz="1600" b="1" dirty="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pursatyndan</a:t>
            </a:r>
            <a:r>
              <a:rPr lang="en-US" sz="1600" b="1" dirty="0">
                <a:solidFill>
                  <a:prstClr val="black"/>
                </a:solidFill>
                <a:latin typeface="Times New Roman" pitchFamily="18" charset="0"/>
                <a:cs typeface="Times New Roman" pitchFamily="18" charset="0"/>
              </a:rPr>
              <a:t> </a:t>
            </a:r>
            <a:endParaRPr lang="tk-TM" sz="1600" b="1" dirty="0">
              <a:solidFill>
                <a:prstClr val="black"/>
              </a:solidFill>
              <a:latin typeface="Times New Roman" pitchFamily="18" charset="0"/>
              <a:cs typeface="Times New Roman" pitchFamily="18" charset="0"/>
            </a:endParaRPr>
          </a:p>
          <a:p>
            <a:pPr marL="342900" lvl="0" indent="-342900">
              <a:spcBef>
                <a:spcPct val="20000"/>
              </a:spcBef>
            </a:pPr>
            <a:r>
              <a:rPr lang="en-US" sz="1600" b="1" dirty="0" err="1">
                <a:solidFill>
                  <a:prstClr val="black"/>
                </a:solidFill>
                <a:latin typeface="Times New Roman" pitchFamily="18" charset="0"/>
                <a:cs typeface="Times New Roman" pitchFamily="18" charset="0"/>
              </a:rPr>
              <a:t>başlap</a:t>
            </a:r>
            <a:r>
              <a:rPr lang="en-US" sz="1600" b="1" dirty="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ýüze</a:t>
            </a:r>
            <a:r>
              <a:rPr lang="en-US" sz="1600" b="1" dirty="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çykýar</a:t>
            </a:r>
            <a:r>
              <a:rPr lang="en-US" sz="1600" b="1" dirty="0">
                <a:solidFill>
                  <a:prstClr val="black"/>
                </a:solidFill>
                <a:latin typeface="Times New Roman" pitchFamily="18" charset="0"/>
                <a:cs typeface="Times New Roman" pitchFamily="18" charset="0"/>
              </a:rPr>
              <a:t> we </a:t>
            </a:r>
            <a:r>
              <a:rPr lang="en-US" sz="1600" b="1" dirty="0" err="1">
                <a:solidFill>
                  <a:prstClr val="black"/>
                </a:solidFill>
                <a:latin typeface="Times New Roman" pitchFamily="18" charset="0"/>
                <a:cs typeface="Times New Roman" pitchFamily="18" charset="0"/>
              </a:rPr>
              <a:t>adamynyň</a:t>
            </a:r>
            <a:r>
              <a:rPr lang="en-US" sz="1600" b="1" dirty="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ölmegi</a:t>
            </a:r>
            <a:endParaRPr lang="tk-TM" sz="1600" b="1" dirty="0">
              <a:solidFill>
                <a:prstClr val="black"/>
              </a:solidFill>
              <a:latin typeface="Times New Roman" pitchFamily="18" charset="0"/>
              <a:cs typeface="Times New Roman" pitchFamily="18" charset="0"/>
            </a:endParaRPr>
          </a:p>
          <a:p>
            <a:pPr marL="342900" lvl="0" indent="-342900">
              <a:spcBef>
                <a:spcPct val="20000"/>
              </a:spcBef>
            </a:pPr>
            <a:r>
              <a:rPr lang="en-US" sz="1600" b="1" dirty="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bilen</a:t>
            </a:r>
            <a:r>
              <a:rPr lang="en-US" sz="1600" b="1" dirty="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bes</a:t>
            </a:r>
            <a:r>
              <a:rPr lang="en-US" sz="1600" b="1" dirty="0">
                <a:solidFill>
                  <a:prstClr val="black"/>
                </a:solidFill>
                <a:latin typeface="Times New Roman" pitchFamily="18" charset="0"/>
                <a:cs typeface="Times New Roman" pitchFamily="18" charset="0"/>
              </a:rPr>
              <a:t> </a:t>
            </a:r>
            <a:r>
              <a:rPr lang="en-US" sz="1600" b="1" dirty="0" err="1">
                <a:solidFill>
                  <a:prstClr val="black"/>
                </a:solidFill>
                <a:latin typeface="Times New Roman" pitchFamily="18" charset="0"/>
                <a:cs typeface="Times New Roman" pitchFamily="18" charset="0"/>
              </a:rPr>
              <a:t>edilýär</a:t>
            </a:r>
            <a:r>
              <a:rPr lang="en-US" sz="1600" b="1" dirty="0">
                <a:solidFill>
                  <a:prstClr val="black"/>
                </a:solidFill>
                <a:latin typeface="Times New Roman" pitchFamily="18" charset="0"/>
                <a:cs typeface="Times New Roman" pitchFamily="18" charset="0"/>
              </a:rPr>
              <a:t>. </a:t>
            </a:r>
            <a:endParaRPr lang="tk-TM" sz="1600" b="1" dirty="0">
              <a:solidFill>
                <a:prstClr val="black"/>
              </a:solidFill>
              <a:latin typeface="Times New Roman" pitchFamily="18" charset="0"/>
              <a:cs typeface="Times New Roman" pitchFamily="18" charset="0"/>
            </a:endParaRPr>
          </a:p>
          <a:p>
            <a:pPr lvl="0" algn="just">
              <a:lnSpc>
                <a:spcPct val="120000"/>
              </a:lnSpc>
              <a:spcBef>
                <a:spcPct val="20000"/>
              </a:spcBef>
            </a:pPr>
            <a:endParaRPr lang="tk-TM" sz="1600" b="1" dirty="0">
              <a:solidFill>
                <a:srgbClr val="000000"/>
              </a:solidFill>
              <a:latin typeface="Times New Roman" pitchFamily="18" charset="0"/>
              <a:ea typeface="Times New Roman"/>
              <a:cs typeface="Times New Roman" pitchFamily="18" charset="0"/>
            </a:endParaRPr>
          </a:p>
          <a:p>
            <a:pPr lvl="0">
              <a:lnSpc>
                <a:spcPct val="120000"/>
              </a:lnSpc>
              <a:spcBef>
                <a:spcPct val="20000"/>
              </a:spcBef>
            </a:pPr>
            <a:r>
              <a:rPr lang="tk-TM" sz="1600" b="1" dirty="0" smtClean="0">
                <a:solidFill>
                  <a:srgbClr val="000000"/>
                </a:solidFill>
                <a:latin typeface="Times New Roman" pitchFamily="18" charset="0"/>
                <a:ea typeface="Times New Roman"/>
                <a:cs typeface="Times New Roman" pitchFamily="18" charset="0"/>
              </a:rPr>
              <a:t>                 </a:t>
            </a:r>
            <a:endParaRPr lang="ru-RU" sz="1600" b="1" dirty="0">
              <a:solidFill>
                <a:srgbClr val="000000"/>
              </a:solidFill>
              <a:latin typeface="Times New Roman" pitchFamily="18" charset="0"/>
              <a:ea typeface="Times New Roman"/>
              <a:cs typeface="Times New Roman" pitchFamily="18" charset="0"/>
            </a:endParaRPr>
          </a:p>
          <a:p>
            <a:pPr lvl="0" algn="just">
              <a:lnSpc>
                <a:spcPct val="120000"/>
              </a:lnSpc>
              <a:spcBef>
                <a:spcPct val="20000"/>
              </a:spcBef>
            </a:pPr>
            <a:endParaRPr lang="ru-RU" sz="1400" dirty="0">
              <a:solidFill>
                <a:srgbClr val="000000"/>
              </a:solidFill>
              <a:latin typeface="Times New Roman"/>
              <a:ea typeface="Times New Roman"/>
            </a:endParaRPr>
          </a:p>
          <a:p>
            <a:pPr algn="ctr">
              <a:spcBef>
                <a:spcPct val="50000"/>
              </a:spcBef>
            </a:pPr>
            <a:r>
              <a:rPr lang="en-US" sz="2800" dirty="0" smtClean="0">
                <a:solidFill>
                  <a:srgbClr val="000000"/>
                </a:solidFill>
                <a:latin typeface="Times New Roman"/>
                <a:ea typeface="Times New Roman"/>
              </a:rPr>
              <a:t> </a:t>
            </a:r>
            <a:endParaRPr lang="en-US" sz="2800" dirty="0">
              <a:solidFill>
                <a:srgbClr val="000000"/>
              </a:solidFill>
              <a:latin typeface="Times New Roman"/>
              <a:ea typeface="Times New Roman"/>
            </a:endParaRPr>
          </a:p>
          <a:p>
            <a:pPr algn="ctr">
              <a:defRPr/>
            </a:pPr>
            <a:endParaRPr lang="ru-RU" sz="1400" b="1" dirty="0">
              <a:solidFill>
                <a:prstClr val="black"/>
              </a:solidFill>
              <a:latin typeface="Times New Roman" pitchFamily="18" charset="0"/>
              <a:cs typeface="Times New Roman" pitchFamily="18" charset="0"/>
            </a:endParaRPr>
          </a:p>
        </p:txBody>
      </p:sp>
      <p:sp>
        <p:nvSpPr>
          <p:cNvPr id="34" name="Rectangle 5"/>
          <p:cNvSpPr>
            <a:spLocks noChangeArrowheads="1"/>
          </p:cNvSpPr>
          <p:nvPr/>
        </p:nvSpPr>
        <p:spPr bwMode="auto">
          <a:xfrm>
            <a:off x="5045304" y="3026379"/>
            <a:ext cx="3919184" cy="252028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lvl="0" algn="just">
              <a:spcBef>
                <a:spcPct val="20000"/>
              </a:spcBef>
            </a:pPr>
            <a:r>
              <a:rPr lang="tk-TM" sz="1600" dirty="0" smtClean="0">
                <a:solidFill>
                  <a:prstClr val="black"/>
                </a:solidFill>
                <a:latin typeface="Times New Roman"/>
                <a:ea typeface="Times New Roman"/>
              </a:rPr>
              <a:t> </a:t>
            </a:r>
            <a:r>
              <a:rPr lang="tk-TM" sz="1600" b="1" dirty="0" smtClean="0">
                <a:solidFill>
                  <a:prstClr val="black"/>
                </a:solidFill>
                <a:latin typeface="Times New Roman"/>
                <a:ea typeface="Times New Roman"/>
              </a:rPr>
              <a:t> </a:t>
            </a:r>
            <a:r>
              <a:rPr lang="en-US" sz="1600" b="1" dirty="0" err="1" smtClean="0">
                <a:solidFill>
                  <a:prstClr val="black"/>
                </a:solidFill>
                <a:latin typeface="Times New Roman"/>
                <a:ea typeface="Times New Roman"/>
              </a:rPr>
              <a:t>öz</a:t>
            </a:r>
            <a:r>
              <a:rPr lang="en-US" sz="1600" b="1" dirty="0" smtClean="0">
                <a:solidFill>
                  <a:prstClr val="black"/>
                </a:solidFill>
                <a:latin typeface="Times New Roman"/>
                <a:ea typeface="Times New Roman"/>
              </a:rPr>
              <a:t> </a:t>
            </a:r>
            <a:r>
              <a:rPr lang="en-US" sz="1600" b="1" dirty="0" err="1">
                <a:solidFill>
                  <a:prstClr val="black"/>
                </a:solidFill>
                <a:latin typeface="Times New Roman"/>
                <a:ea typeface="Times New Roman"/>
              </a:rPr>
              <a:t>erk-islegi</a:t>
            </a:r>
            <a:r>
              <a:rPr lang="en-US" sz="1600" b="1" dirty="0">
                <a:solidFill>
                  <a:prstClr val="black"/>
                </a:solidFill>
                <a:latin typeface="Times New Roman"/>
                <a:ea typeface="Times New Roman"/>
              </a:rPr>
              <a:t> we </a:t>
            </a:r>
            <a:r>
              <a:rPr lang="en-US" sz="1600" b="1" dirty="0" err="1">
                <a:solidFill>
                  <a:prstClr val="black"/>
                </a:solidFill>
                <a:latin typeface="Times New Roman"/>
                <a:ea typeface="Times New Roman"/>
              </a:rPr>
              <a:t>öz</a:t>
            </a:r>
            <a:r>
              <a:rPr lang="en-US" sz="1600" b="1" dirty="0">
                <a:solidFill>
                  <a:prstClr val="black"/>
                </a:solidFill>
                <a:latin typeface="Times New Roman"/>
                <a:ea typeface="Times New Roman"/>
              </a:rPr>
              <a:t> </a:t>
            </a:r>
            <a:r>
              <a:rPr lang="en-US" sz="1600" b="1" dirty="0" err="1">
                <a:solidFill>
                  <a:prstClr val="black"/>
                </a:solidFill>
                <a:latin typeface="Times New Roman"/>
                <a:ea typeface="Times New Roman"/>
              </a:rPr>
              <a:t>hereketleri</a:t>
            </a:r>
            <a:r>
              <a:rPr lang="en-US" sz="1600" b="1" dirty="0">
                <a:solidFill>
                  <a:prstClr val="black"/>
                </a:solidFill>
                <a:latin typeface="Times New Roman"/>
                <a:ea typeface="Times New Roman"/>
              </a:rPr>
              <a:t> </a:t>
            </a:r>
            <a:endParaRPr lang="tk-TM" sz="1600" b="1" dirty="0" smtClean="0">
              <a:solidFill>
                <a:prstClr val="black"/>
              </a:solidFill>
              <a:latin typeface="Times New Roman"/>
              <a:ea typeface="Times New Roman"/>
            </a:endParaRPr>
          </a:p>
          <a:p>
            <a:pPr lvl="0" algn="just">
              <a:spcBef>
                <a:spcPct val="20000"/>
              </a:spcBef>
            </a:pPr>
            <a:r>
              <a:rPr lang="en-US" sz="1600" b="1" dirty="0" err="1" smtClean="0">
                <a:solidFill>
                  <a:prstClr val="black"/>
                </a:solidFill>
                <a:latin typeface="Times New Roman"/>
                <a:ea typeface="Times New Roman"/>
              </a:rPr>
              <a:t>bilen</a:t>
            </a:r>
            <a:r>
              <a:rPr lang="en-US" sz="1600" b="1" dirty="0" smtClean="0">
                <a:solidFill>
                  <a:prstClr val="black"/>
                </a:solidFill>
                <a:latin typeface="Times New Roman"/>
                <a:ea typeface="Times New Roman"/>
              </a:rPr>
              <a:t> </a:t>
            </a:r>
            <a:r>
              <a:rPr lang="tk-TM" sz="1600" b="1" dirty="0" smtClean="0">
                <a:solidFill>
                  <a:prstClr val="black"/>
                </a:solidFill>
                <a:latin typeface="Times New Roman"/>
                <a:ea typeface="Times New Roman"/>
              </a:rPr>
              <a:t>raýat</a:t>
            </a:r>
            <a:r>
              <a:rPr lang="en-US" sz="1600" b="1" dirty="0" smtClean="0">
                <a:solidFill>
                  <a:prstClr val="black"/>
                </a:solidFill>
                <a:latin typeface="Times New Roman"/>
                <a:ea typeface="Times New Roman"/>
              </a:rPr>
              <a:t> </a:t>
            </a:r>
            <a:r>
              <a:rPr lang="en-US" sz="1600" b="1" dirty="0" err="1">
                <a:solidFill>
                  <a:prstClr val="black"/>
                </a:solidFill>
                <a:latin typeface="Times New Roman"/>
                <a:ea typeface="Times New Roman"/>
              </a:rPr>
              <a:t>hukuklaryny</a:t>
            </a:r>
            <a:r>
              <a:rPr lang="en-US" sz="1600" b="1" dirty="0">
                <a:solidFill>
                  <a:prstClr val="black"/>
                </a:solidFill>
                <a:latin typeface="Times New Roman"/>
                <a:ea typeface="Times New Roman"/>
              </a:rPr>
              <a:t> </a:t>
            </a:r>
            <a:r>
              <a:rPr lang="en-US" sz="1600" b="1" dirty="0" err="1">
                <a:solidFill>
                  <a:prstClr val="black"/>
                </a:solidFill>
                <a:latin typeface="Times New Roman"/>
                <a:ea typeface="Times New Roman"/>
              </a:rPr>
              <a:t>edinmek</a:t>
            </a:r>
            <a:r>
              <a:rPr lang="en-US" sz="1600" b="1" dirty="0">
                <a:solidFill>
                  <a:prstClr val="black"/>
                </a:solidFill>
                <a:latin typeface="Times New Roman"/>
                <a:ea typeface="Times New Roman"/>
              </a:rPr>
              <a:t> we </a:t>
            </a:r>
            <a:endParaRPr lang="tk-TM" sz="1600" b="1" dirty="0" smtClean="0">
              <a:solidFill>
                <a:prstClr val="black"/>
              </a:solidFill>
              <a:latin typeface="Times New Roman"/>
              <a:ea typeface="Times New Roman"/>
            </a:endParaRPr>
          </a:p>
          <a:p>
            <a:pPr lvl="0" algn="just">
              <a:spcBef>
                <a:spcPct val="20000"/>
              </a:spcBef>
            </a:pPr>
            <a:r>
              <a:rPr lang="en-US" sz="1600" b="1" dirty="0" err="1" smtClean="0">
                <a:solidFill>
                  <a:prstClr val="black"/>
                </a:solidFill>
                <a:latin typeface="Times New Roman"/>
                <a:ea typeface="Times New Roman"/>
              </a:rPr>
              <a:t>amala</a:t>
            </a:r>
            <a:r>
              <a:rPr lang="en-US" sz="1600" b="1" dirty="0" smtClean="0">
                <a:solidFill>
                  <a:prstClr val="black"/>
                </a:solidFill>
                <a:latin typeface="Times New Roman"/>
                <a:ea typeface="Times New Roman"/>
              </a:rPr>
              <a:t> </a:t>
            </a:r>
            <a:r>
              <a:rPr lang="en-US" sz="1600" b="1" dirty="0" err="1">
                <a:solidFill>
                  <a:prstClr val="black"/>
                </a:solidFill>
                <a:latin typeface="Times New Roman"/>
                <a:ea typeface="Times New Roman"/>
              </a:rPr>
              <a:t>aşyrmak</a:t>
            </a:r>
            <a:r>
              <a:rPr lang="en-US" sz="1600" b="1" dirty="0" smtClean="0">
                <a:solidFill>
                  <a:prstClr val="black"/>
                </a:solidFill>
                <a:latin typeface="Times New Roman"/>
                <a:ea typeface="Times New Roman"/>
              </a:rPr>
              <a:t>, </a:t>
            </a:r>
            <a:r>
              <a:rPr lang="en-US" sz="1600" b="1" dirty="0" err="1">
                <a:solidFill>
                  <a:prstClr val="black"/>
                </a:solidFill>
                <a:latin typeface="Times New Roman"/>
                <a:ea typeface="Times New Roman"/>
              </a:rPr>
              <a:t>özi</a:t>
            </a:r>
            <a:r>
              <a:rPr lang="en-US" sz="1600" b="1" dirty="0">
                <a:solidFill>
                  <a:prstClr val="black"/>
                </a:solidFill>
                <a:latin typeface="Times New Roman"/>
                <a:ea typeface="Times New Roman"/>
              </a:rPr>
              <a:t> </a:t>
            </a:r>
            <a:r>
              <a:rPr lang="en-US" sz="1600" b="1" dirty="0" err="1">
                <a:solidFill>
                  <a:prstClr val="black"/>
                </a:solidFill>
                <a:latin typeface="Times New Roman"/>
                <a:ea typeface="Times New Roman"/>
              </a:rPr>
              <a:t>üçin</a:t>
            </a:r>
            <a:r>
              <a:rPr lang="en-US" sz="1600" b="1" dirty="0">
                <a:solidFill>
                  <a:prstClr val="black"/>
                </a:solidFill>
                <a:latin typeface="Times New Roman"/>
                <a:ea typeface="Times New Roman"/>
              </a:rPr>
              <a:t> </a:t>
            </a:r>
            <a:r>
              <a:rPr lang="tk-TM" sz="1600" b="1" dirty="0" smtClean="0">
                <a:solidFill>
                  <a:prstClr val="black"/>
                </a:solidFill>
                <a:latin typeface="Times New Roman"/>
                <a:ea typeface="Times New Roman"/>
              </a:rPr>
              <a:t>raýat</a:t>
            </a:r>
            <a:r>
              <a:rPr lang="en-US" sz="1600" b="1" dirty="0" smtClean="0">
                <a:solidFill>
                  <a:prstClr val="black"/>
                </a:solidFill>
                <a:latin typeface="Times New Roman"/>
                <a:ea typeface="Times New Roman"/>
              </a:rPr>
              <a:t> </a:t>
            </a:r>
            <a:r>
              <a:rPr lang="en-US" sz="1600" b="1" dirty="0" err="1">
                <a:solidFill>
                  <a:prstClr val="black"/>
                </a:solidFill>
                <a:latin typeface="Times New Roman"/>
                <a:ea typeface="Times New Roman"/>
              </a:rPr>
              <a:t>borçlaryny</a:t>
            </a:r>
            <a:r>
              <a:rPr lang="en-US" sz="1600" b="1" dirty="0">
                <a:solidFill>
                  <a:prstClr val="black"/>
                </a:solidFill>
                <a:latin typeface="Times New Roman"/>
                <a:ea typeface="Times New Roman"/>
              </a:rPr>
              <a:t> </a:t>
            </a:r>
            <a:endParaRPr lang="tk-TM" sz="1600" b="1" dirty="0" smtClean="0">
              <a:solidFill>
                <a:prstClr val="black"/>
              </a:solidFill>
              <a:latin typeface="Times New Roman"/>
              <a:ea typeface="Times New Roman"/>
            </a:endParaRPr>
          </a:p>
          <a:p>
            <a:pPr lvl="0" algn="just">
              <a:spcBef>
                <a:spcPct val="20000"/>
              </a:spcBef>
            </a:pPr>
            <a:r>
              <a:rPr lang="en-US" sz="1600" b="1" dirty="0" err="1" smtClean="0">
                <a:solidFill>
                  <a:prstClr val="black"/>
                </a:solidFill>
                <a:latin typeface="Times New Roman"/>
                <a:ea typeface="Times New Roman"/>
              </a:rPr>
              <a:t>döretmek</a:t>
            </a:r>
            <a:r>
              <a:rPr lang="en-US" sz="1600" b="1" dirty="0" smtClean="0">
                <a:solidFill>
                  <a:prstClr val="black"/>
                </a:solidFill>
                <a:latin typeface="Times New Roman"/>
                <a:ea typeface="Times New Roman"/>
              </a:rPr>
              <a:t> </a:t>
            </a:r>
            <a:r>
              <a:rPr lang="en-US" sz="1600" b="1" dirty="0">
                <a:solidFill>
                  <a:prstClr val="black"/>
                </a:solidFill>
                <a:latin typeface="Times New Roman"/>
                <a:ea typeface="Times New Roman"/>
              </a:rPr>
              <a:t>hem-de </a:t>
            </a:r>
            <a:r>
              <a:rPr lang="en-US" sz="1600" b="1" dirty="0" err="1" smtClean="0">
                <a:solidFill>
                  <a:prstClr val="black"/>
                </a:solidFill>
                <a:latin typeface="Times New Roman"/>
                <a:ea typeface="Times New Roman"/>
              </a:rPr>
              <a:t>olary</a:t>
            </a:r>
            <a:r>
              <a:rPr lang="en-US" sz="1600" b="1" dirty="0" smtClean="0">
                <a:solidFill>
                  <a:prstClr val="black"/>
                </a:solidFill>
                <a:latin typeface="Times New Roman"/>
                <a:ea typeface="Times New Roman"/>
              </a:rPr>
              <a:t> </a:t>
            </a:r>
            <a:r>
              <a:rPr lang="en-US" sz="1600" b="1" dirty="0" err="1">
                <a:solidFill>
                  <a:prstClr val="black"/>
                </a:solidFill>
                <a:latin typeface="Times New Roman"/>
                <a:ea typeface="Times New Roman"/>
              </a:rPr>
              <a:t>ýerine</a:t>
            </a:r>
            <a:r>
              <a:rPr lang="en-US" sz="1600" b="1" dirty="0">
                <a:solidFill>
                  <a:prstClr val="black"/>
                </a:solidFill>
                <a:latin typeface="Times New Roman"/>
                <a:ea typeface="Times New Roman"/>
              </a:rPr>
              <a:t> </a:t>
            </a:r>
            <a:r>
              <a:rPr lang="en-US" sz="1600" b="1" dirty="0" err="1">
                <a:solidFill>
                  <a:prstClr val="black"/>
                </a:solidFill>
                <a:latin typeface="Times New Roman"/>
                <a:ea typeface="Times New Roman"/>
              </a:rPr>
              <a:t>ýetirmek</a:t>
            </a:r>
            <a:r>
              <a:rPr lang="en-US" sz="1600" b="1" dirty="0">
                <a:solidFill>
                  <a:prstClr val="black"/>
                </a:solidFill>
                <a:latin typeface="Times New Roman"/>
                <a:ea typeface="Times New Roman"/>
              </a:rPr>
              <a:t> </a:t>
            </a:r>
            <a:endParaRPr lang="tk-TM" sz="1600" b="1" dirty="0" smtClean="0">
              <a:solidFill>
                <a:prstClr val="black"/>
              </a:solidFill>
              <a:latin typeface="Times New Roman"/>
              <a:ea typeface="Times New Roman"/>
            </a:endParaRPr>
          </a:p>
          <a:p>
            <a:pPr lvl="0" algn="just">
              <a:spcBef>
                <a:spcPct val="20000"/>
              </a:spcBef>
            </a:pPr>
            <a:r>
              <a:rPr lang="en-US" sz="1600" b="1" dirty="0" err="1" smtClean="0">
                <a:solidFill>
                  <a:prstClr val="black"/>
                </a:solidFill>
                <a:latin typeface="Times New Roman"/>
                <a:ea typeface="Times New Roman"/>
              </a:rPr>
              <a:t>ukyby</a:t>
            </a:r>
            <a:r>
              <a:rPr lang="en-US" sz="1600" b="1" dirty="0" smtClean="0">
                <a:solidFill>
                  <a:prstClr val="black"/>
                </a:solidFill>
                <a:latin typeface="Times New Roman"/>
                <a:ea typeface="Times New Roman"/>
              </a:rPr>
              <a:t> ( </a:t>
            </a:r>
            <a:r>
              <a:rPr lang="en-US" sz="1600" b="1" dirty="0" err="1">
                <a:solidFill>
                  <a:prstClr val="black"/>
                </a:solidFill>
                <a:latin typeface="Times New Roman"/>
                <a:ea typeface="Times New Roman"/>
              </a:rPr>
              <a:t>kämillik</a:t>
            </a:r>
            <a:r>
              <a:rPr lang="en-US" sz="1600" b="1" dirty="0">
                <a:solidFill>
                  <a:prstClr val="black"/>
                </a:solidFill>
                <a:latin typeface="Times New Roman"/>
                <a:ea typeface="Times New Roman"/>
              </a:rPr>
              <a:t> </a:t>
            </a:r>
            <a:r>
              <a:rPr lang="en-US" sz="1600" b="1" dirty="0" err="1">
                <a:solidFill>
                  <a:prstClr val="black"/>
                </a:solidFill>
                <a:latin typeface="Times New Roman"/>
                <a:ea typeface="Times New Roman"/>
              </a:rPr>
              <a:t>ukyby</a:t>
            </a:r>
            <a:r>
              <a:rPr lang="en-US" sz="1600" b="1" dirty="0">
                <a:solidFill>
                  <a:prstClr val="black"/>
                </a:solidFill>
                <a:latin typeface="Times New Roman"/>
                <a:ea typeface="Times New Roman"/>
              </a:rPr>
              <a:t>) </a:t>
            </a:r>
            <a:r>
              <a:rPr lang="en-US" sz="1600" b="1" dirty="0" err="1" smtClean="0">
                <a:solidFill>
                  <a:prstClr val="black"/>
                </a:solidFill>
                <a:latin typeface="Times New Roman"/>
                <a:ea typeface="Times New Roman"/>
              </a:rPr>
              <a:t>onuň</a:t>
            </a:r>
            <a:r>
              <a:rPr lang="en-US" sz="1600" b="1" dirty="0" smtClean="0">
                <a:solidFill>
                  <a:prstClr val="black"/>
                </a:solidFill>
                <a:latin typeface="Times New Roman"/>
                <a:ea typeface="Times New Roman"/>
              </a:rPr>
              <a:t> </a:t>
            </a:r>
            <a:r>
              <a:rPr lang="en-US" sz="1600" b="1" dirty="0" err="1">
                <a:solidFill>
                  <a:prstClr val="black"/>
                </a:solidFill>
                <a:latin typeface="Times New Roman"/>
                <a:ea typeface="Times New Roman"/>
              </a:rPr>
              <a:t>kemala</a:t>
            </a:r>
            <a:r>
              <a:rPr lang="en-US" sz="1600" b="1" dirty="0">
                <a:solidFill>
                  <a:prstClr val="black"/>
                </a:solidFill>
                <a:latin typeface="Times New Roman"/>
                <a:ea typeface="Times New Roman"/>
              </a:rPr>
              <a:t> </a:t>
            </a:r>
            <a:endParaRPr lang="tk-TM" sz="1600" b="1" dirty="0" smtClean="0">
              <a:solidFill>
                <a:prstClr val="black"/>
              </a:solidFill>
              <a:latin typeface="Times New Roman"/>
              <a:ea typeface="Times New Roman"/>
            </a:endParaRPr>
          </a:p>
          <a:p>
            <a:pPr lvl="0" algn="just">
              <a:spcBef>
                <a:spcPct val="20000"/>
              </a:spcBef>
            </a:pPr>
            <a:r>
              <a:rPr lang="en-US" sz="1600" b="1" dirty="0" err="1" smtClean="0">
                <a:solidFill>
                  <a:prstClr val="black"/>
                </a:solidFill>
                <a:latin typeface="Times New Roman"/>
                <a:ea typeface="Times New Roman"/>
              </a:rPr>
              <a:t>gelmegi</a:t>
            </a:r>
            <a:r>
              <a:rPr lang="en-US" sz="1600" b="1" dirty="0" smtClean="0">
                <a:solidFill>
                  <a:prstClr val="black"/>
                </a:solidFill>
                <a:latin typeface="Times New Roman"/>
                <a:ea typeface="Times New Roman"/>
              </a:rPr>
              <a:t> </a:t>
            </a:r>
            <a:r>
              <a:rPr lang="en-US" sz="1600" b="1" dirty="0" err="1">
                <a:solidFill>
                  <a:prstClr val="black"/>
                </a:solidFill>
                <a:latin typeface="Times New Roman"/>
                <a:ea typeface="Times New Roman"/>
              </a:rPr>
              <a:t>bilen</a:t>
            </a:r>
            <a:r>
              <a:rPr lang="en-US" sz="1600" b="1" dirty="0">
                <a:solidFill>
                  <a:prstClr val="black"/>
                </a:solidFill>
                <a:latin typeface="Times New Roman"/>
                <a:ea typeface="Times New Roman"/>
              </a:rPr>
              <a:t>, </a:t>
            </a:r>
            <a:r>
              <a:rPr lang="en-US" sz="1600" b="1" dirty="0" err="1">
                <a:solidFill>
                  <a:prstClr val="black"/>
                </a:solidFill>
                <a:latin typeface="Times New Roman"/>
                <a:ea typeface="Times New Roman"/>
              </a:rPr>
              <a:t>ýagny</a:t>
            </a:r>
            <a:r>
              <a:rPr lang="en-US" sz="1600" b="1" dirty="0">
                <a:solidFill>
                  <a:prstClr val="black"/>
                </a:solidFill>
                <a:latin typeface="Times New Roman"/>
                <a:ea typeface="Times New Roman"/>
              </a:rPr>
              <a:t> on </a:t>
            </a:r>
            <a:r>
              <a:rPr lang="en-US" sz="1600" b="1" dirty="0" err="1">
                <a:solidFill>
                  <a:prstClr val="black"/>
                </a:solidFill>
                <a:latin typeface="Times New Roman"/>
                <a:ea typeface="Times New Roman"/>
              </a:rPr>
              <a:t>sekiz</a:t>
            </a:r>
            <a:r>
              <a:rPr lang="en-US" sz="1600" b="1" dirty="0">
                <a:solidFill>
                  <a:prstClr val="black"/>
                </a:solidFill>
                <a:latin typeface="Times New Roman"/>
                <a:ea typeface="Times New Roman"/>
              </a:rPr>
              <a:t> </a:t>
            </a:r>
            <a:r>
              <a:rPr lang="en-US" sz="1600" b="1" dirty="0" err="1">
                <a:solidFill>
                  <a:prstClr val="black"/>
                </a:solidFill>
                <a:latin typeface="Times New Roman"/>
                <a:ea typeface="Times New Roman"/>
              </a:rPr>
              <a:t>ýaşyna</a:t>
            </a:r>
            <a:r>
              <a:rPr lang="en-US" sz="1600" b="1" dirty="0">
                <a:solidFill>
                  <a:prstClr val="black"/>
                </a:solidFill>
                <a:latin typeface="Times New Roman"/>
                <a:ea typeface="Times New Roman"/>
              </a:rPr>
              <a:t> </a:t>
            </a:r>
            <a:endParaRPr lang="tk-TM" sz="1600" b="1" dirty="0" smtClean="0">
              <a:solidFill>
                <a:prstClr val="black"/>
              </a:solidFill>
              <a:latin typeface="Times New Roman"/>
              <a:ea typeface="Times New Roman"/>
            </a:endParaRPr>
          </a:p>
          <a:p>
            <a:pPr lvl="0" algn="just">
              <a:spcBef>
                <a:spcPct val="20000"/>
              </a:spcBef>
            </a:pPr>
            <a:r>
              <a:rPr lang="en-US" sz="1600" b="1" dirty="0" err="1" smtClean="0">
                <a:solidFill>
                  <a:prstClr val="black"/>
                </a:solidFill>
                <a:latin typeface="Times New Roman"/>
                <a:ea typeface="Times New Roman"/>
              </a:rPr>
              <a:t>ýetmegi</a:t>
            </a:r>
            <a:r>
              <a:rPr lang="en-US" sz="1600" b="1" dirty="0" smtClean="0">
                <a:solidFill>
                  <a:prstClr val="black"/>
                </a:solidFill>
                <a:latin typeface="Times New Roman"/>
                <a:ea typeface="Times New Roman"/>
              </a:rPr>
              <a:t> </a:t>
            </a:r>
            <a:r>
              <a:rPr lang="en-US" sz="1600" b="1" dirty="0" err="1">
                <a:solidFill>
                  <a:prstClr val="black"/>
                </a:solidFill>
                <a:latin typeface="Times New Roman"/>
                <a:ea typeface="Times New Roman"/>
              </a:rPr>
              <a:t>bilen</a:t>
            </a:r>
            <a:r>
              <a:rPr lang="en-US" sz="1600" b="1" dirty="0">
                <a:solidFill>
                  <a:prstClr val="black"/>
                </a:solidFill>
                <a:latin typeface="Times New Roman"/>
                <a:ea typeface="Times New Roman"/>
              </a:rPr>
              <a:t> </a:t>
            </a:r>
            <a:r>
              <a:rPr lang="en-US" sz="1600" b="1" dirty="0" err="1">
                <a:solidFill>
                  <a:prstClr val="black"/>
                </a:solidFill>
                <a:latin typeface="Times New Roman"/>
                <a:ea typeface="Times New Roman"/>
              </a:rPr>
              <a:t>doly</a:t>
            </a:r>
            <a:r>
              <a:rPr lang="en-US" sz="1600" b="1" dirty="0">
                <a:solidFill>
                  <a:prstClr val="black"/>
                </a:solidFill>
                <a:latin typeface="Times New Roman"/>
                <a:ea typeface="Times New Roman"/>
              </a:rPr>
              <a:t> </a:t>
            </a:r>
            <a:r>
              <a:rPr lang="en-US" sz="1600" b="1" dirty="0" err="1">
                <a:solidFill>
                  <a:prstClr val="black"/>
                </a:solidFill>
                <a:latin typeface="Times New Roman"/>
                <a:ea typeface="Times New Roman"/>
              </a:rPr>
              <a:t>möçberinde</a:t>
            </a:r>
            <a:r>
              <a:rPr lang="en-US" sz="1600" b="1" dirty="0">
                <a:solidFill>
                  <a:prstClr val="black"/>
                </a:solidFill>
                <a:latin typeface="Times New Roman"/>
                <a:ea typeface="Times New Roman"/>
              </a:rPr>
              <a:t> </a:t>
            </a:r>
            <a:r>
              <a:rPr lang="en-US" sz="1600" b="1" dirty="0" err="1">
                <a:solidFill>
                  <a:prstClr val="black"/>
                </a:solidFill>
                <a:latin typeface="Times New Roman"/>
                <a:ea typeface="Times New Roman"/>
              </a:rPr>
              <a:t>ýüze</a:t>
            </a:r>
            <a:r>
              <a:rPr lang="en-US" sz="1600" b="1" dirty="0">
                <a:solidFill>
                  <a:prstClr val="black"/>
                </a:solidFill>
                <a:latin typeface="Times New Roman"/>
                <a:ea typeface="Times New Roman"/>
              </a:rPr>
              <a:t> </a:t>
            </a:r>
            <a:r>
              <a:rPr lang="en-US" sz="1600" b="1" dirty="0" err="1">
                <a:solidFill>
                  <a:prstClr val="black"/>
                </a:solidFill>
                <a:latin typeface="Times New Roman"/>
                <a:ea typeface="Times New Roman"/>
              </a:rPr>
              <a:t>çykýar</a:t>
            </a:r>
            <a:r>
              <a:rPr lang="en-US" sz="1600" b="1" dirty="0">
                <a:solidFill>
                  <a:prstClr val="black"/>
                </a:solidFill>
                <a:latin typeface="Times New Roman"/>
                <a:ea typeface="Times New Roman"/>
              </a:rPr>
              <a:t>.</a:t>
            </a:r>
            <a:endParaRPr lang="ru-RU" sz="1600" b="1" dirty="0">
              <a:solidFill>
                <a:prstClr val="black"/>
              </a:solidFill>
              <a:latin typeface="Times New Roman"/>
              <a:ea typeface="Times New Roman"/>
            </a:endParaRPr>
          </a:p>
        </p:txBody>
      </p:sp>
      <p:sp>
        <p:nvSpPr>
          <p:cNvPr id="35" name="AutoShape 17"/>
          <p:cNvSpPr>
            <a:spLocks noChangeArrowheads="1"/>
          </p:cNvSpPr>
          <p:nvPr/>
        </p:nvSpPr>
        <p:spPr bwMode="auto">
          <a:xfrm>
            <a:off x="6860572" y="2026462"/>
            <a:ext cx="503237" cy="737336"/>
          </a:xfrm>
          <a:prstGeom prst="downArrow">
            <a:avLst>
              <a:gd name="adj1" fmla="val 50000"/>
              <a:gd name="adj2" fmla="val 25079"/>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defRPr/>
            </a:pPr>
            <a:endParaRPr lang="ru-RU">
              <a:solidFill>
                <a:prstClr val="black"/>
              </a:solidFill>
            </a:endParaRPr>
          </a:p>
        </p:txBody>
      </p:sp>
      <p:sp>
        <p:nvSpPr>
          <p:cNvPr id="12" name="AutoShape 17"/>
          <p:cNvSpPr>
            <a:spLocks noChangeArrowheads="1"/>
          </p:cNvSpPr>
          <p:nvPr/>
        </p:nvSpPr>
        <p:spPr bwMode="auto">
          <a:xfrm>
            <a:off x="1979712" y="2026462"/>
            <a:ext cx="503237" cy="664458"/>
          </a:xfrm>
          <a:prstGeom prst="downArrow">
            <a:avLst>
              <a:gd name="adj1" fmla="val 50000"/>
              <a:gd name="adj2" fmla="val 25079"/>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defRPr/>
            </a:pPr>
            <a:endParaRPr lang="ru-RU">
              <a:solidFill>
                <a:prstClr val="black"/>
              </a:solidFill>
            </a:endParaRPr>
          </a:p>
        </p:txBody>
      </p:sp>
      <p:cxnSp>
        <p:nvCxnSpPr>
          <p:cNvPr id="13" name="Прямая соединительная линия 12"/>
          <p:cNvCxnSpPr/>
          <p:nvPr/>
        </p:nvCxnSpPr>
        <p:spPr>
          <a:xfrm>
            <a:off x="426393" y="1124744"/>
            <a:ext cx="8003232" cy="0"/>
          </a:xfrm>
          <a:prstGeom prst="line">
            <a:avLst/>
          </a:prstGeom>
          <a:ln/>
        </p:spPr>
        <p:style>
          <a:lnRef idx="3">
            <a:schemeClr val="accent1"/>
          </a:lnRef>
          <a:fillRef idx="0">
            <a:schemeClr val="accent1"/>
          </a:fillRef>
          <a:effectRef idx="2">
            <a:schemeClr val="accent1"/>
          </a:effectRef>
          <a:fontRef idx="minor">
            <a:schemeClr val="tx1"/>
          </a:fontRef>
        </p:style>
      </p:cxnSp>
      <p:sp>
        <p:nvSpPr>
          <p:cNvPr id="2" name="Прямоугольник 1"/>
          <p:cNvSpPr/>
          <p:nvPr/>
        </p:nvSpPr>
        <p:spPr>
          <a:xfrm>
            <a:off x="-287338" y="1072355"/>
            <a:ext cx="4572000" cy="954107"/>
          </a:xfrm>
          <a:prstGeom prst="rect">
            <a:avLst/>
          </a:prstGeom>
        </p:spPr>
        <p:txBody>
          <a:bodyPr>
            <a:spAutoFit/>
          </a:bodyPr>
          <a:lstStyle/>
          <a:p>
            <a:endParaRPr lang="tk-TM" sz="2400" b="1" dirty="0" smtClean="0">
              <a:solidFill>
                <a:prstClr val="black"/>
              </a:solidFill>
              <a:latin typeface="Times New Roman" pitchFamily="18" charset="0"/>
              <a:ea typeface="+mj-ea"/>
              <a:cs typeface="Times New Roman" pitchFamily="18" charset="0"/>
            </a:endParaRPr>
          </a:p>
          <a:p>
            <a:r>
              <a:rPr lang="tk-TM" sz="3200" b="1" dirty="0" smtClean="0">
                <a:solidFill>
                  <a:prstClr val="black"/>
                </a:solidFill>
                <a:latin typeface="Times New Roman" pitchFamily="18" charset="0"/>
                <a:ea typeface="+mj-ea"/>
                <a:cs typeface="Times New Roman" pitchFamily="18" charset="0"/>
              </a:rPr>
              <a:t>              hukuk</a:t>
            </a:r>
            <a:r>
              <a:rPr lang="en-US" sz="3200" b="1" dirty="0" smtClean="0">
                <a:solidFill>
                  <a:prstClr val="black"/>
                </a:solidFill>
                <a:latin typeface="Times New Roman" pitchFamily="18" charset="0"/>
                <a:ea typeface="+mj-ea"/>
                <a:cs typeface="Times New Roman" pitchFamily="18" charset="0"/>
              </a:rPr>
              <a:t> </a:t>
            </a:r>
            <a:r>
              <a:rPr lang="en-US" sz="3200" b="1" dirty="0" err="1">
                <a:solidFill>
                  <a:prstClr val="black"/>
                </a:solidFill>
                <a:latin typeface="Times New Roman" pitchFamily="18" charset="0"/>
                <a:ea typeface="+mj-ea"/>
                <a:cs typeface="Times New Roman" pitchFamily="18" charset="0"/>
              </a:rPr>
              <a:t>ukyby</a:t>
            </a:r>
            <a:endParaRPr lang="ru-RU" sz="3200" b="1" dirty="0"/>
          </a:p>
        </p:txBody>
      </p:sp>
      <p:sp>
        <p:nvSpPr>
          <p:cNvPr id="3" name="Прямоугольник 2"/>
          <p:cNvSpPr/>
          <p:nvPr/>
        </p:nvSpPr>
        <p:spPr>
          <a:xfrm>
            <a:off x="5772220" y="1480347"/>
            <a:ext cx="2914580" cy="584775"/>
          </a:xfrm>
          <a:prstGeom prst="rect">
            <a:avLst/>
          </a:prstGeom>
        </p:spPr>
        <p:txBody>
          <a:bodyPr wrap="none">
            <a:spAutoFit/>
          </a:bodyPr>
          <a:lstStyle/>
          <a:p>
            <a:r>
              <a:rPr lang="tk-TM" sz="2400" b="1" dirty="0" smtClean="0">
                <a:solidFill>
                  <a:prstClr val="black"/>
                </a:solidFill>
                <a:latin typeface="Times New Roman" pitchFamily="18" charset="0"/>
                <a:ea typeface="+mj-ea"/>
                <a:cs typeface="Times New Roman" pitchFamily="18" charset="0"/>
              </a:rPr>
              <a:t> </a:t>
            </a:r>
            <a:r>
              <a:rPr lang="en-US" sz="3200" b="1" dirty="0" err="1" smtClean="0">
                <a:solidFill>
                  <a:prstClr val="black"/>
                </a:solidFill>
                <a:latin typeface="Times New Roman" pitchFamily="18" charset="0"/>
                <a:ea typeface="+mj-ea"/>
                <a:cs typeface="Times New Roman" pitchFamily="18" charset="0"/>
              </a:rPr>
              <a:t>kämillik</a:t>
            </a:r>
            <a:r>
              <a:rPr lang="en-US" sz="3200" b="1" dirty="0" smtClean="0">
                <a:solidFill>
                  <a:prstClr val="black"/>
                </a:solidFill>
                <a:latin typeface="Times New Roman" pitchFamily="18" charset="0"/>
                <a:ea typeface="+mj-ea"/>
                <a:cs typeface="Times New Roman" pitchFamily="18" charset="0"/>
              </a:rPr>
              <a:t> </a:t>
            </a:r>
            <a:r>
              <a:rPr lang="en-US" sz="3200" b="1" dirty="0" err="1">
                <a:solidFill>
                  <a:prstClr val="black"/>
                </a:solidFill>
                <a:latin typeface="Times New Roman" pitchFamily="18" charset="0"/>
                <a:ea typeface="+mj-ea"/>
                <a:cs typeface="Times New Roman" pitchFamily="18" charset="0"/>
              </a:rPr>
              <a:t>ukyby</a:t>
            </a:r>
            <a:endParaRPr lang="ru-RU" sz="3200" b="1" dirty="0"/>
          </a:p>
        </p:txBody>
      </p:sp>
    </p:spTree>
    <p:extLst>
      <p:ext uri="{BB962C8B-B14F-4D97-AF65-F5344CB8AC3E}">
        <p14:creationId xmlns:p14="http://schemas.microsoft.com/office/powerpoint/2010/main" val="3541191294"/>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78853"/>
                                        </p:tgtEl>
                                        <p:attrNameLst>
                                          <p:attrName>style.visibility</p:attrName>
                                        </p:attrNameLst>
                                      </p:cBhvr>
                                      <p:to>
                                        <p:strVal val="visible"/>
                                      </p:to>
                                    </p:set>
                                    <p:animEffect transition="in" filter="wipe(up)">
                                      <p:cBhvr>
                                        <p:cTn id="7" dur="500"/>
                                        <p:tgtEl>
                                          <p:spTgt spid="7885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500"/>
                                        <p:tgtEl>
                                          <p:spTgt spid="33"/>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500"/>
                                        <p:tgtEl>
                                          <p:spTgt spid="34"/>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35"/>
                                        </p:tgtEl>
                                        <p:attrNameLst>
                                          <p:attrName>style.visibility</p:attrName>
                                        </p:attrNameLst>
                                      </p:cBhvr>
                                      <p:to>
                                        <p:strVal val="visible"/>
                                      </p:to>
                                    </p:set>
                                    <p:animEffect transition="in" filter="wipe(up)">
                                      <p:cBhvr>
                                        <p:cTn id="18" dur="500"/>
                                        <p:tgtEl>
                                          <p:spTgt spid="35"/>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up)">
                                      <p:cBhvr>
                                        <p:cTn id="21" dur="500"/>
                                        <p:tgtEl>
                                          <p:spTgt spid="12"/>
                                        </p:tgtEl>
                                      </p:cBhvr>
                                    </p:animEffect>
                                  </p:childTnLst>
                                </p:cTn>
                              </p:par>
                            </p:childTnLst>
                          </p:cTn>
                        </p:par>
                        <p:par>
                          <p:cTn id="22" fill="hold">
                            <p:stCondLst>
                              <p:cond delay="1500"/>
                            </p:stCondLst>
                            <p:childTnLst>
                              <p:par>
                                <p:cTn id="23" presetID="16" presetClass="entr" presetSubtype="21" fill="hold"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arn(inVertical)">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6632"/>
            <a:ext cx="7776864" cy="2016224"/>
          </a:xfrm>
        </p:spPr>
        <p:txBody>
          <a:bodyPr>
            <a:normAutofit fontScale="90000"/>
          </a:bodyPr>
          <a:lstStyle/>
          <a:p>
            <a:pPr algn="ctr">
              <a:defRPr/>
            </a:pPr>
            <a:r>
              <a:rPr lang="ru-RU" sz="3100" b="1" dirty="0" smtClean="0"/>
              <a:t/>
            </a:r>
            <a:br>
              <a:rPr lang="ru-RU" sz="3100" b="1" dirty="0" smtClean="0"/>
            </a:br>
            <a:r>
              <a:rPr lang="ru-RU" sz="3100" dirty="0"/>
              <a:t/>
            </a:r>
            <a:br>
              <a:rPr lang="ru-RU" sz="3100" dirty="0"/>
            </a:br>
            <a:r>
              <a:rPr lang="ru-RU" sz="3100" dirty="0" smtClean="0"/>
              <a:t/>
            </a:r>
            <a:br>
              <a:rPr lang="ru-RU" sz="3100" dirty="0" smtClean="0"/>
            </a:br>
            <a:r>
              <a:rPr lang="ru-RU" sz="3100" dirty="0"/>
              <a:t/>
            </a:r>
            <a:br>
              <a:rPr lang="ru-RU" sz="3100" dirty="0"/>
            </a:br>
            <a:r>
              <a:rPr lang="ru-RU" sz="3100" dirty="0" smtClean="0"/>
              <a:t/>
            </a:r>
            <a:br>
              <a:rPr lang="ru-RU" sz="3100" dirty="0" smtClean="0"/>
            </a:br>
            <a:r>
              <a:rPr lang="ru-RU" sz="3100" dirty="0"/>
              <a:t/>
            </a:r>
            <a:br>
              <a:rPr lang="ru-RU" sz="3100" dirty="0"/>
            </a:br>
            <a:r>
              <a:rPr lang="ru-RU" sz="3100" dirty="0" smtClean="0"/>
              <a:t>     </a:t>
            </a:r>
            <a:r>
              <a:rPr lang="ru-RU" sz="3100" b="1" dirty="0" smtClean="0"/>
              <a:t> </a:t>
            </a:r>
            <a:endParaRPr lang="ru-RU" dirty="0"/>
          </a:p>
        </p:txBody>
      </p:sp>
      <p:sp>
        <p:nvSpPr>
          <p:cNvPr id="53251" name="Содержимое 2"/>
          <p:cNvSpPr>
            <a:spLocks noGrp="1"/>
          </p:cNvSpPr>
          <p:nvPr>
            <p:ph idx="1"/>
          </p:nvPr>
        </p:nvSpPr>
        <p:spPr>
          <a:xfrm>
            <a:off x="683568" y="476672"/>
            <a:ext cx="8064896" cy="5256584"/>
          </a:xfrm>
        </p:spPr>
        <p:txBody>
          <a:bodyPr>
            <a:normAutofit fontScale="85000" lnSpcReduction="10000"/>
          </a:bodyPr>
          <a:lstStyle/>
          <a:p>
            <a:pPr marL="0" indent="0">
              <a:buNone/>
            </a:pPr>
            <a:r>
              <a:rPr lang="ru-RU" sz="3200" b="1" dirty="0" smtClean="0"/>
              <a:t>    </a:t>
            </a:r>
            <a:r>
              <a:rPr lang="tk-TM" sz="3200" b="1" dirty="0" smtClean="0"/>
              <a:t> </a:t>
            </a:r>
            <a:endParaRPr lang="ru-RU" sz="3200" b="1" dirty="0" smtClean="0">
              <a:solidFill>
                <a:srgbClr val="FF0000"/>
              </a:solidFill>
            </a:endParaRPr>
          </a:p>
          <a:p>
            <a:pPr indent="-114300" algn="just">
              <a:lnSpc>
                <a:spcPct val="115000"/>
              </a:lnSpc>
            </a:pPr>
            <a:r>
              <a:rPr lang="en-US" sz="3200" dirty="0" smtClean="0">
                <a:solidFill>
                  <a:srgbClr val="000000"/>
                </a:solidFill>
                <a:latin typeface="Times New Roman"/>
                <a:ea typeface="Times New Roman"/>
                <a:cs typeface="Times New Roman"/>
              </a:rPr>
              <a:t>        </a:t>
            </a:r>
            <a:r>
              <a:rPr lang="sq-AL" sz="3200" dirty="0" smtClean="0">
                <a:solidFill>
                  <a:srgbClr val="000000"/>
                </a:solidFill>
                <a:latin typeface="Times New Roman"/>
                <a:ea typeface="Times New Roman"/>
                <a:cs typeface="Times New Roman"/>
              </a:rPr>
              <a:t>Fiziki </a:t>
            </a:r>
            <a:r>
              <a:rPr lang="sq-AL" sz="3200" dirty="0">
                <a:solidFill>
                  <a:srgbClr val="000000"/>
                </a:solidFill>
                <a:latin typeface="Times New Roman"/>
                <a:ea typeface="Times New Roman"/>
                <a:cs typeface="Times New Roman"/>
              </a:rPr>
              <a:t>şahslar bilen bir hatarda hukuk şahslar, ýagny edaralar, kärhanalar, guramalar hem raýat hukugynyň subýekti bolup durýar. Raýatlardan tapawutlylykda hukuk şahslar raýat  hukuk gatnaşygynyň köpçilikleýin subýekti bolup durýar. </a:t>
            </a:r>
            <a:endParaRPr lang="en-US" sz="3200" dirty="0" smtClean="0">
              <a:solidFill>
                <a:srgbClr val="000000"/>
              </a:solidFill>
              <a:latin typeface="Times New Roman"/>
              <a:ea typeface="Times New Roman"/>
              <a:cs typeface="Times New Roman"/>
            </a:endParaRPr>
          </a:p>
          <a:p>
            <a:pPr marL="228600" indent="0" algn="just">
              <a:lnSpc>
                <a:spcPct val="115000"/>
              </a:lnSpc>
              <a:buNone/>
            </a:pPr>
            <a:endParaRPr lang="en-US" sz="3200" dirty="0" smtClean="0">
              <a:solidFill>
                <a:srgbClr val="000000"/>
              </a:solidFill>
              <a:latin typeface="Times New Roman"/>
              <a:ea typeface="Times New Roman"/>
              <a:cs typeface="Times New Roman"/>
            </a:endParaRPr>
          </a:p>
          <a:p>
            <a:pPr indent="-114300" algn="just">
              <a:lnSpc>
                <a:spcPct val="115000"/>
              </a:lnSpc>
            </a:pPr>
            <a:r>
              <a:rPr lang="en-US" dirty="0">
                <a:solidFill>
                  <a:srgbClr val="000000"/>
                </a:solidFill>
                <a:latin typeface="Times New Roman"/>
                <a:ea typeface="Times New Roman"/>
                <a:cs typeface="Times New Roman"/>
              </a:rPr>
              <a:t> </a:t>
            </a:r>
            <a:r>
              <a:rPr lang="en-US" dirty="0" smtClean="0">
                <a:solidFill>
                  <a:srgbClr val="000000"/>
                </a:solidFill>
                <a:latin typeface="Times New Roman"/>
                <a:ea typeface="Times New Roman"/>
                <a:cs typeface="Times New Roman"/>
              </a:rPr>
              <a:t>      </a:t>
            </a:r>
            <a:r>
              <a:rPr lang="hr-HR" sz="3300" dirty="0" smtClean="0">
                <a:latin typeface="Times New Roman"/>
                <a:ea typeface="Times New Roman"/>
                <a:cs typeface="Times New Roman"/>
              </a:rPr>
              <a:t>Türkmenistanda </a:t>
            </a:r>
            <a:r>
              <a:rPr lang="hr-HR" sz="3300" dirty="0">
                <a:latin typeface="Times New Roman"/>
                <a:ea typeface="Times New Roman"/>
                <a:cs typeface="Times New Roman"/>
              </a:rPr>
              <a:t>kärhanalary döretmegiň, olaryň işiniň we işini bes etmeginiň hukuk</a:t>
            </a:r>
            <a:r>
              <a:rPr lang="hr-HR" sz="3300" dirty="0" smtClean="0">
                <a:latin typeface="Times New Roman"/>
                <a:ea typeface="Times New Roman"/>
                <a:cs typeface="Times New Roman"/>
              </a:rPr>
              <a:t>,</a:t>
            </a:r>
            <a:r>
              <a:rPr lang="en-US" sz="3300" dirty="0" smtClean="0">
                <a:latin typeface="Times New Roman"/>
                <a:ea typeface="Times New Roman"/>
                <a:cs typeface="Times New Roman"/>
              </a:rPr>
              <a:t> </a:t>
            </a:r>
            <a:r>
              <a:rPr lang="hr-HR" sz="3300" dirty="0" smtClean="0">
                <a:latin typeface="Times New Roman"/>
                <a:ea typeface="Times New Roman"/>
                <a:cs typeface="Times New Roman"/>
              </a:rPr>
              <a:t> </a:t>
            </a:r>
            <a:r>
              <a:rPr lang="hr-HR" sz="3300" dirty="0">
                <a:latin typeface="Times New Roman"/>
                <a:ea typeface="Times New Roman"/>
                <a:cs typeface="Times New Roman"/>
              </a:rPr>
              <a:t>ykdysady we guramaçylyk </a:t>
            </a:r>
            <a:r>
              <a:rPr lang="hr-HR" sz="3300" dirty="0" smtClean="0">
                <a:latin typeface="Times New Roman"/>
                <a:ea typeface="Times New Roman"/>
                <a:cs typeface="Times New Roman"/>
              </a:rPr>
              <a:t>esaslaryny</a:t>
            </a:r>
            <a:r>
              <a:rPr lang="en-US" sz="3300" dirty="0" smtClean="0">
                <a:latin typeface="Times New Roman"/>
                <a:ea typeface="Times New Roman"/>
                <a:cs typeface="Times New Roman"/>
              </a:rPr>
              <a:t> </a:t>
            </a:r>
            <a:r>
              <a:rPr lang="sq-AL" sz="3300" dirty="0" smtClean="0">
                <a:latin typeface="Times New Roman"/>
                <a:ea typeface="Calibri"/>
                <a:cs typeface="Times New Roman"/>
              </a:rPr>
              <a:t>«Kärhanalar</a:t>
            </a:r>
            <a:r>
              <a:rPr lang="en-US" sz="3300" dirty="0">
                <a:latin typeface="Times New Roman"/>
                <a:ea typeface="Calibri"/>
                <a:cs typeface="Times New Roman"/>
              </a:rPr>
              <a:t> </a:t>
            </a:r>
            <a:r>
              <a:rPr lang="ru-RU" sz="3300" dirty="0" err="1" smtClean="0">
                <a:latin typeface="Times New Roman"/>
                <a:ea typeface="Calibri"/>
                <a:cs typeface="Times New Roman"/>
              </a:rPr>
              <a:t>hakynda</a:t>
            </a:r>
            <a:r>
              <a:rPr lang="sq-AL" sz="3300" dirty="0" smtClean="0">
                <a:latin typeface="Times New Roman"/>
                <a:ea typeface="Calibri"/>
                <a:cs typeface="Times New Roman"/>
              </a:rPr>
              <a:t>»</a:t>
            </a:r>
            <a:r>
              <a:rPr lang="hr-HR" sz="1500" dirty="0" smtClean="0">
                <a:latin typeface="Times New Roman"/>
                <a:ea typeface="Times New Roman"/>
                <a:cs typeface="Times New Roman"/>
              </a:rPr>
              <a:t>(2000</a:t>
            </a:r>
            <a:r>
              <a:rPr lang="ru-RU" sz="1500" dirty="0" smtClean="0">
                <a:latin typeface="Times New Roman"/>
                <a:ea typeface="Times New Roman"/>
                <a:cs typeface="Times New Roman"/>
              </a:rPr>
              <a:t>ý</a:t>
            </a:r>
            <a:r>
              <a:rPr lang="hr-HR" sz="1500" dirty="0" smtClean="0">
                <a:latin typeface="Times New Roman"/>
                <a:ea typeface="Times New Roman"/>
                <a:cs typeface="Times New Roman"/>
              </a:rPr>
              <a:t>.)</a:t>
            </a:r>
            <a:r>
              <a:rPr lang="en-US" sz="1500" dirty="0" smtClean="0">
                <a:latin typeface="Times New Roman"/>
                <a:ea typeface="Times New Roman"/>
                <a:cs typeface="Times New Roman"/>
              </a:rPr>
              <a:t> </a:t>
            </a:r>
            <a:r>
              <a:rPr lang="sq-AL" sz="3300" dirty="0" smtClean="0">
                <a:latin typeface="Times New Roman"/>
                <a:ea typeface="Calibri"/>
                <a:cs typeface="Times New Roman"/>
              </a:rPr>
              <a:t>Türk</a:t>
            </a:r>
            <a:r>
              <a:rPr lang="en-US" sz="3300" dirty="0" smtClean="0">
                <a:latin typeface="Times New Roman"/>
                <a:ea typeface="Calibri"/>
                <a:cs typeface="Times New Roman"/>
              </a:rPr>
              <a:t>m</a:t>
            </a:r>
            <a:r>
              <a:rPr lang="sq-AL" sz="3300" dirty="0" smtClean="0">
                <a:latin typeface="Times New Roman"/>
                <a:ea typeface="Calibri"/>
                <a:cs typeface="Times New Roman"/>
              </a:rPr>
              <a:t>enistanyň </a:t>
            </a:r>
            <a:r>
              <a:rPr lang="sq-AL" sz="3300" dirty="0">
                <a:latin typeface="Times New Roman"/>
                <a:ea typeface="Calibri"/>
                <a:cs typeface="Times New Roman"/>
              </a:rPr>
              <a:t>kanuny</a:t>
            </a:r>
            <a:r>
              <a:rPr lang="hr-HR" sz="3300" dirty="0">
                <a:latin typeface="Times New Roman"/>
                <a:ea typeface="Times New Roman"/>
                <a:cs typeface="Times New Roman"/>
              </a:rPr>
              <a:t> </a:t>
            </a:r>
            <a:r>
              <a:rPr lang="hr-HR" sz="3300" dirty="0" smtClean="0">
                <a:latin typeface="Times New Roman"/>
                <a:ea typeface="Times New Roman"/>
                <a:cs typeface="Times New Roman"/>
              </a:rPr>
              <a:t>kesgitleýär</a:t>
            </a:r>
            <a:r>
              <a:rPr lang="en-US" sz="3300" dirty="0" smtClean="0">
                <a:latin typeface="Times New Roman"/>
                <a:ea typeface="Times New Roman"/>
                <a:cs typeface="Times New Roman"/>
              </a:rPr>
              <a:t>.</a:t>
            </a:r>
            <a:endParaRPr lang="ru-RU" sz="2000" dirty="0">
              <a:latin typeface="Calibri"/>
              <a:ea typeface="Calibri"/>
              <a:cs typeface="Times New Roman"/>
            </a:endParaRPr>
          </a:p>
          <a:p>
            <a:pPr indent="-114300" algn="just">
              <a:lnSpc>
                <a:spcPct val="115000"/>
              </a:lnSpc>
              <a:spcAft>
                <a:spcPts val="0"/>
              </a:spcAft>
            </a:pPr>
            <a:endParaRPr lang="ru-RU" sz="2000" dirty="0">
              <a:latin typeface="Calibri"/>
              <a:ea typeface="Calibri"/>
              <a:cs typeface="Times New Roman"/>
            </a:endParaRPr>
          </a:p>
          <a:p>
            <a:endParaRPr lang="ru-RU" sz="3200" b="1" dirty="0" smtClean="0"/>
          </a:p>
        </p:txBody>
      </p:sp>
    </p:spTree>
    <p:extLst>
      <p:ext uri="{BB962C8B-B14F-4D97-AF65-F5344CB8AC3E}">
        <p14:creationId xmlns:p14="http://schemas.microsoft.com/office/powerpoint/2010/main" val="17153488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1_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3.xml><?xml version="1.0" encoding="utf-8"?>
<a:theme xmlns:a="http://schemas.openxmlformats.org/drawingml/2006/main" name="2_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680</TotalTime>
  <Words>1159</Words>
  <Application>Microsoft Office PowerPoint</Application>
  <PresentationFormat>Экран (4:3)</PresentationFormat>
  <Paragraphs>237</Paragraphs>
  <Slides>15</Slides>
  <Notes>0</Notes>
  <HiddenSlides>0</HiddenSlides>
  <MMClips>0</MMClips>
  <ScaleCrop>false</ScaleCrop>
  <HeadingPairs>
    <vt:vector size="6" baseType="variant">
      <vt:variant>
        <vt:lpstr>Использованные шрифты</vt:lpstr>
      </vt:variant>
      <vt:variant>
        <vt:i4>11</vt:i4>
      </vt:variant>
      <vt:variant>
        <vt:lpstr>Тема</vt:lpstr>
      </vt:variant>
      <vt:variant>
        <vt:i4>4</vt:i4>
      </vt:variant>
      <vt:variant>
        <vt:lpstr>Заголовки слайдов</vt:lpstr>
      </vt:variant>
      <vt:variant>
        <vt:i4>15</vt:i4>
      </vt:variant>
    </vt:vector>
  </HeadingPairs>
  <TitlesOfParts>
    <vt:vector size="30" baseType="lpstr">
      <vt:lpstr>Arial</vt:lpstr>
      <vt:lpstr>Bodoni MT Condensed</vt:lpstr>
      <vt:lpstr>Calibri</vt:lpstr>
      <vt:lpstr>Courier New</vt:lpstr>
      <vt:lpstr>Franklin Gothic Book</vt:lpstr>
      <vt:lpstr>Tahoma</vt:lpstr>
      <vt:lpstr>Times New Roman</vt:lpstr>
      <vt:lpstr>Times New Roman CYR</vt:lpstr>
      <vt:lpstr>Verdana</vt:lpstr>
      <vt:lpstr>Wingdings</vt:lpstr>
      <vt:lpstr>Wingdings 2</vt:lpstr>
      <vt:lpstr>Decatur</vt:lpstr>
      <vt:lpstr>1_Аспект</vt:lpstr>
      <vt:lpstr>2_Аспект</vt:lpstr>
      <vt:lpstr>Тема Office</vt:lpstr>
      <vt:lpstr>Презентация PowerPoint</vt:lpstr>
      <vt:lpstr>  </vt:lpstr>
      <vt:lpstr>  </vt:lpstr>
      <vt:lpstr>Презентация PowerPoint</vt:lpstr>
      <vt:lpstr>Raýat hukugunyň ýörelgeleri</vt:lpstr>
      <vt:lpstr>Презентация PowerPoint</vt:lpstr>
      <vt:lpstr>Презентация PowerPoint</vt:lpstr>
      <vt:lpstr>Презентация PowerPoint</vt:lpstr>
      <vt:lpstr>            </vt:lpstr>
      <vt:lpstr>Презентация PowerPoint</vt:lpstr>
      <vt:lpstr>Презентация PowerPoint</vt:lpstr>
      <vt:lpstr>  </vt:lpstr>
      <vt:lpstr>  </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Admin</cp:lastModifiedBy>
  <cp:revision>113</cp:revision>
  <dcterms:modified xsi:type="dcterms:W3CDTF">2020-11-02T06:47:13Z</dcterms:modified>
</cp:coreProperties>
</file>