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800" r:id="rId1"/>
    <p:sldMasterId id="2147483818" r:id="rId2"/>
  </p:sldMasterIdLst>
  <p:sldIdLst>
    <p:sldId id="256" r:id="rId3"/>
    <p:sldId id="257" r:id="rId4"/>
    <p:sldId id="263" r:id="rId5"/>
    <p:sldId id="262" r:id="rId6"/>
    <p:sldId id="258" r:id="rId7"/>
    <p:sldId id="268" r:id="rId8"/>
    <p:sldId id="267" r:id="rId9"/>
    <p:sldId id="266" r:id="rId10"/>
    <p:sldId id="273" r:id="rId11"/>
    <p:sldId id="272" r:id="rId12"/>
    <p:sldId id="271" r:id="rId13"/>
    <p:sldId id="270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-89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6469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578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7611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389683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4069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552363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399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6027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6545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3036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813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5326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7829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5870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3550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1317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5485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9129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7400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2209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3951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7267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2321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4836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739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2346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8130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431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712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618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282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692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501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078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1E069E1-23C5-40C4-B06B-6AA672AF8094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510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  <p:sldLayoutId id="2147483813" r:id="rId13"/>
    <p:sldLayoutId id="2147483814" r:id="rId14"/>
    <p:sldLayoutId id="2147483815" r:id="rId15"/>
    <p:sldLayoutId id="2147483816" r:id="rId16"/>
    <p:sldLayoutId id="214748381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1E069E1-23C5-40C4-B06B-6AA672AF8094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9111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  <p:sldLayoutId id="2147483830" r:id="rId12"/>
    <p:sldLayoutId id="2147483831" r:id="rId13"/>
    <p:sldLayoutId id="2147483832" r:id="rId14"/>
    <p:sldLayoutId id="2147483833" r:id="rId15"/>
    <p:sldLayoutId id="2147483834" r:id="rId16"/>
    <p:sldLayoutId id="214748383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2177" y="439615"/>
            <a:ext cx="10972799" cy="5679831"/>
          </a:xfrm>
        </p:spPr>
        <p:txBody>
          <a:bodyPr>
            <a:normAutofit/>
          </a:bodyPr>
          <a:lstStyle/>
          <a:p>
            <a:pPr algn="ctr"/>
            <a:r>
              <a:rPr lang="tk-TM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Ykdysady ÖSÜŞ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tk-TM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onuň JEMGYÝETDE TUTÝAN ORNY</a:t>
            </a:r>
            <a:endParaRPr lang="tk-TM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k-TM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Meýilnama:</a:t>
            </a:r>
          </a:p>
          <a:p>
            <a:pPr marL="514350" indent="-514350" algn="ctr">
              <a:buAutoNum type="arabicPeriod"/>
            </a:pP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Ykdysady ulgam we düýp mazmuny.</a:t>
            </a:r>
          </a:p>
          <a:p>
            <a:pPr marL="514350" indent="-514350" algn="ctr">
              <a:buAutoNum type="arabicPeriod"/>
            </a:pP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Ykdysady ulgamlaryň görnüşleri we taPAWUTLY AÝRATYNLYKLARY</a:t>
            </a:r>
          </a:p>
          <a:p>
            <a:pPr marL="514350" indent="-514350" algn="ctr">
              <a:buAutoNum type="arabicPeriod"/>
            </a:pP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Ykdysadyýetiň pudaklary.</a:t>
            </a:r>
          </a:p>
        </p:txBody>
      </p:sp>
    </p:spTree>
    <p:extLst>
      <p:ext uri="{BB962C8B-B14F-4D97-AF65-F5344CB8AC3E}">
        <p14:creationId xmlns:p14="http://schemas.microsoft.com/office/powerpoint/2010/main" val="2265966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1193642" cy="5899639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Medeniýet</a:t>
            </a:r>
            <a:r>
              <a:rPr lang="en-US" sz="4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4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sungat</a:t>
            </a:r>
            <a:endParaRPr lang="en-US" sz="4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Garaşsyzlyk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alynmagy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milletiň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baý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medeni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mirasyny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aýawly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saklamagy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öwrenmegi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wagyz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etmegi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özüniň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ileri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tutulýan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syýasatynyň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esasylarynyň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yglan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etdi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günki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medeni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syýasaty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öňi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döwrüň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batly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gadamlary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öňe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gidýän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eziz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Diýarymyzyň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adyl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syýasatynyň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aýrylmaz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bölegidir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Döwletimiziň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ykdysadyýetinde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sosial‑durmuş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ulgamynda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aşyrylýan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düýpli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özgerişlikler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medeniýet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ulgamynahem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täsirini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ýetirdi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Türkmenistandaky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muzeýler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taryhy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ruhy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medeni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ýadygärlikleri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toplaýan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saklaýan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öwrenýän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ýaýradýan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ilatyň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arasynda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köpçülikleýin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medeni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aň-bilim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işlerini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geçirýän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aňbilim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edaralary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edýärler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Türkmenistanda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2012-nji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ýylyň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1-nji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ýanwarynda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31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muzeýler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edip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paýtagtda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ýurdun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welaýatlarynda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ýerleşýärler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muzeýleriň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16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sanysy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taryhy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muzeýler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7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sanysy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ülkäni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öwreniş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muzeýleri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sanysy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memorial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muzeýlerdir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arasynda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115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müňden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gowrak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eksponatlary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özünde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jemleýän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muzeýler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toplumy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naýbaşy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muzeý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hasaplanýar</a:t>
            </a:r>
            <a:r>
              <a:rPr lang="en-US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87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585939" cy="58996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2009‑njy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ýylda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oňa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Prezidentiniň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muzeýiniň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Etnografiýa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ülkäni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öwreniş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muzeýiniň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binalary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goşulyp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özboluşly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muzeýler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dünýäsi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döredi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garaşsyzlyk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ýyllarynda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Aşgabat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şäherinde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Beýik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Saparmyrat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Türkmenbaşy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adyndaky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muzeýi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Şekillendiriş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sungatynyň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muzeýi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bugdaý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muzeýi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tomaşaçylar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gapylaryny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giňden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açdylar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Beýik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Saparmyrat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Türkmenbaşy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adyndaky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muzeýinde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gaýtalanmajak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eksponatlar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halkynyň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beýik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taryhynyň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ruhy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medeniýetiniň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subutnamalary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ýerleşýär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2009-njy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ýylda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ýene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-de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taryhy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muzeý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«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Gökdepe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muzeýi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açyldy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9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585939" cy="589963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Sport we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syýahatçylyk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Ýurdumyzda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sporty we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bedenterbiýäni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ösdürmegiň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ähmiýeti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bardyr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döwürde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ýurdumyzda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sporty we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bedenterbiýäni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ösdürmäge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üns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berilýär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Sport we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bedenterbiýe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işjeň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meşgullanmaga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ilatyň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gatlagyny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çekmek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fiziki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ruhy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sagdyn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nesli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kemala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getirmek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halkara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dünýä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derejelerindäki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sport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ýaryşlarynda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Garaşsyz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Bitarap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mynasyp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wekilçilik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edip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biljek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sportçulary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taýýarlamaga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gönükdirilen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ulgamy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ösdürmek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Garaşsyzlyk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ýyllary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içinde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Türkmenistanda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bedenterbiýe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sport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ulgamyny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ösdürmekde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düýpli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özgerişlikler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geçdi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ugurda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geçirilen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özgertmeler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ilatyň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gatlagyny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bedenterbiýe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meşgullanmaga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berk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bedenli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nesli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ösdürip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ýetişdirmäge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halkara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sport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ýaryşlarynda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garaşsyz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abraýyny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gorap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biljek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hünärli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sportsmenleri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taýýarlamaga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gönükdirildi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332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585939" cy="58996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oýunlary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ýaryşlary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öwrenmäge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döretmäge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üns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güýçlendi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sporta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mahsus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görnüşler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berildi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Garaşsyzlyk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ýyllary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içinde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Göreş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Düzzüm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Ýaglyga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towusmak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»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sportuň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özleriniň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mundan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beýläk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ösüşlerine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boldular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Okuwçylaryň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talyplaryň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ýaşlaryň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ýaşly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ilatyň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sporta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çekilmegi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görnüşler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usullar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döredildi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Etraplarda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şäherlerde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oýunlaryň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festiwallarynyň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ýaşaýyş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ýerleri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ýaryşlaryň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geçirilmegi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däbe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öwrüldi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Saglyk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ýoluna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her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hepde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gidilmegi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Saglyk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gününiň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geçirilmegi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däbe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öwrüldi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Aýal-gyzlary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beden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terbiýesine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sporta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çekmek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işjeňleşdi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0300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893669" cy="589963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Durmuş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ulgam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düzüm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çylşyrymly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bölekdir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wezipesi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ýetirmegi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ilatyň</a:t>
            </a:r>
            <a:r>
              <a:rPr lang="tk-TM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ýaşaýyş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döredýän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pudaklaryň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toparyny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alýar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Durmuş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ulgamyň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hyzmatlarynyň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bölegi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derejede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tk-TM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nygmatlary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toparlaşdyrylýar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hyzmatlar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sap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nygmatlaryna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ýakyn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boldugyça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ösdürilmeginde</a:t>
            </a:r>
            <a:r>
              <a:rPr lang="tk-TM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rol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oýnaýar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Hormatly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Prezidentimiz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durmuş-ykdysady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ösüşiniň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kadalaşdyrylyşy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atly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okuw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gollanmasynda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Biziň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ýurdumyzda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aşyrylýan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durmuş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syýasaty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işiniň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ugry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bolmagynda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galýar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maksady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raýatymyzyň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mynasyp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hil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ýaşaýşyny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etmekden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ybaratdyr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belleýär.Döwlet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Konstitusiýasynda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kanunçylyknamalarynda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sanalyp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geçilýän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nygmatlarynyň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bellibir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toplumyny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raýatlar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elýeterli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borjuny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üstüne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alýar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bölegi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ilata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raýatlaryň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ýeňillik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toparlaryna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mugt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berilýär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078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920046" cy="5899639"/>
          </a:xfrm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Durmuş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pudaklara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aşakdakylar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Saglygy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goraýyş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Ylym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Medeniýet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sungat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Sport we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syýahatçylyk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Durmuş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üpjünçiligi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hyzmatlary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döredýän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pudaklar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Türkmenistanda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durmuş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pudaklaryň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ähmiýeti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uludyr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Ykdysadyýetiň</a:t>
            </a:r>
            <a:r>
              <a:rPr lang="tk-TM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ösüşi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babatda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durmuş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pudaklaryň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ösüşi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baglanyşyklylykda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zaman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derejesini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ugry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ösdürmezden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öňüne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getirmek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mümkin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ýetiň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döwletdäki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orny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hökmany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suratda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halkyň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hal‑ýagdaýy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saglygy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goraýşy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ösdürmek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ýaş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nesilleriň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terbiýesi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ugurlar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utgaşyp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gidýär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59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867292" cy="589963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Durmuş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syýasatyň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maksady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ilatyň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hal-ýagdaýynyň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ýokarlandyrylmagy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ýaşaýşyň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derejesini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hiliniň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edilmegi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görkezijiler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häsiýetlendirilýär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ýaşaýşyň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çeşmesi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girdejiler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meşgullyk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saglyk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ýaşaýyş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jaýy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medeniýet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ekologiýa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Saglygy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goraýyş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bedenterbiýe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sport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ozaly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iňňän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durmuş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wezipeleri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ýetirýärler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birlikde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peýdaly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yzygiderli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dowamly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işjeň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gatnaşmaklaryna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fiziki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döredijilik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güýçleriniň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dikeldilmegine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pugtalandyrylmagyna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ýardam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edýärler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resurslarynyň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önümçiligine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gös-göni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gatnaşýarlar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ýurduň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kuwwatyny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artdyrmaga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ýardam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edýärler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Saglygy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goramaklygyň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bütin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ulgamynyň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netijeliligine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täsiriniň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ýüzünde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möçberini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ulgamyň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ösdürilmegi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kämilleşdirilmegi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dolandyryp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netijeleriň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ýitgileriň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hasabyny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ýöretmek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aňlatmak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mümkindir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197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717823" cy="58996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Keselçilikden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ölümden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çekilýän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ýitgiler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tk-TM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ýetirilmedik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adam-sagatlary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saglygy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bejermek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harajatlar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görnüşinde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Saglygyň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pugtalandyrylmagy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bedenterbiýe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işgärleriň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öndürijiliginiň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ýokarlandyrylmagyna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ýardam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Saglygy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goraýyş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hyzmatlarynyň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netijeliliginiň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ýokarlanmagy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tk-TM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keselçiligiň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kemelmegi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döwrüniň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uzalmagy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wagty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gorunyň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artmagyna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degişlilikde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döredilýän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içerki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köpelmegine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getirýär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Bedenterbiýe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sport,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tebigaty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goraýyş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şolar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ugra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gönükdirilendir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Gaýry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wezipeler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hatarda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ilatyň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döredijilik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fiziki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güýçlerini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dikeltmek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goldamak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saglygy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saklamak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pugtalandyrmak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döredýärler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Medeniýet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sungat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edaralary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terbiýeçilik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wezipesini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ýetirýärler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969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924701" cy="589963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Saglygy</a:t>
            </a:r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goraýyş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Durmuş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pudaklarynyň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içinde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saglygy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goraýyş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orny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eýeleýär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Ilatyň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saglygyny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goramak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ukyplylygyny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ýokarlandyrmak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saglygy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goraýyş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edaralarynyň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saglyk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öýleriniň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wezipesi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Saglygy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goraýyşda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işleýän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lukmanlaryň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sanyna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kesel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bejeriş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arassaçylyk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keselleriň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ýaýramagyna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garşy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göreşmek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gullugynda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durmuş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üpjünçilik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edaralarynda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ylmy-barlag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institutlarynda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işgärleri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taýýarlamak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meşgullanýan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edaralarda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saglygy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goraýyş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edaralarynda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ýerlerde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ýylyň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ahyryna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işleýän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bilimli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lukmanlaryň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ählisi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girýär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saglygy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goraýyş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bilimli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işgärleriň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sanyna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kesel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bejeriş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arassaçylyk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keselleriň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ýaýramagyna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garşy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göreşmek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gullugynda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durmuş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üpjünçilik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edaralarynda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mekdebe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ýaşly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çagalar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edaralarynda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mekdeplerde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çagalar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öýlerinde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ýerlerde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işleýän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saglygy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goraýyş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bilimli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işgärleriň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ählisi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girýär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17124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920046" cy="589963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Gatnalyp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bejergi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alynýan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bejeriş-saglyk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edaralarynyň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sanyna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saglyk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öýleri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saglygy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goraýyş-keseli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anyklaýyş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merkezleri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AIDS-e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garşy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göreş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keseliň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öňüni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alyş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merkezler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beýlekiler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girýär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Saglygy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goraýyş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ulgamy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nukdaýnazardan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özünde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lukmançylyk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kömegini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bermegiň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barşyny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jemleýär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Oňa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derman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üpjünçiligi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lukman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gözegçiligi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geçirilýän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kesel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bejerişiň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netijelerine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hökmany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bermek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stasionar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ambulator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kömekler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girýär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Saglygy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goraýşyň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guramaçylyk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meseleleri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durmuş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ulgamyň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tk-TM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durýan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wezipeleriň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bölegidir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Hususan-da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eneligi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çagalygy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goramak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maýyplara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uruş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weteranlaryna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pensionerlere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lukmançylyk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hyzmatlaryny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ýeňillikli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şertlerde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bermek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durmuş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ähmiýetli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meseleler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kanunçylyk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kepillendirilmedik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halatynda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saglygy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goraýşyň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sözüň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manasynda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sazlaşykly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mehanizmini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öňüne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getirmek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kyn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saglygy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goraýşy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ösdürmek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syýasaty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oňa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çemeleşmeler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durmuş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syýasatynyň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içinden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eriş-argaç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geçýär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74230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585939" cy="589963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Ylym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Strategiki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bähbitleri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etmäge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gönükdirilen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ösüşi-ilatyň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durmuş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derejesini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ýokarlandyrmak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ösüşiň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belentliklerini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ýurdumyzyň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durmuş-ykdysady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progresini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gazanmak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syýasatynyň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bellenilen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ileri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tutulýan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ugurlarynyň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hataryna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ýurdumyzyň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innowasion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ösüş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ýoluna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geçmegi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maksady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maksada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ýetmek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döwletimiz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inžener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işgärleri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taýýarlamagyň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ulgamyny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kämilleşdirmek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amaly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barlaglary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ösdürmek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innowasion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taýýarlamalary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ornaşdyrmak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ýurdumyzyň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ylmyny-bilim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beriş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toplumyny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bazar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ykdysadyýetiniň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şertlerine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uýgunlaşdyrmak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biziň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ýurdumyzda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ylmy-tehniki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barlag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işlerini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höweslendirýän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hem-de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çäreleriň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ulgamyny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döretmek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wezipeler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yzygiderli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çözülýär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9161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585939" cy="58996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hormatly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Prezidenti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Gurbanguly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Berdimuhamedow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Güýçli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döwletde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ylym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öňdebaryjy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orny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eýeleýär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diýmek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biz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gazananlary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aýakdaş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gitmeli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belleýär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Ýurdumyzda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gazananlaryny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öňdebaryjy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tejribäni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pudaklaryna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ornaşdyrmak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düýpli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çäreler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geçirilýär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Prezidentiniň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2007-nji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ýylyň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iýun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aýynyň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12-sindäki «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ulgamyny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kämilleşdirmek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hakynda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we «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Ylymlar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akademiýasynyň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hakynda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Kararlaryna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laýyklykda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okuw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mekdepleriniň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edaralarynyň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ýanynda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aspiranturalar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doktoranturalar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klini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ordinaturalar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açyldy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2007-nji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ýylyň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12-nji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iýunynda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ýurdumyzyň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ylmynda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düýpli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özgertmeleriň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başlangyjy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goýuldy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Şondan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bärem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Ylymlar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güni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resmi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bellenilýär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993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ктор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689</TotalTime>
  <Words>1404</Words>
  <Application>Microsoft Office PowerPoint</Application>
  <PresentationFormat>Произвольный</PresentationFormat>
  <Paragraphs>34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Сектор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User</cp:lastModifiedBy>
  <cp:revision>17</cp:revision>
  <dcterms:created xsi:type="dcterms:W3CDTF">2020-01-23T08:14:17Z</dcterms:created>
  <dcterms:modified xsi:type="dcterms:W3CDTF">2021-02-15T14:41:29Z</dcterms:modified>
</cp:coreProperties>
</file>