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6D81F-2799-4533-A722-DF250E2FC66B}" type="datetimeFigureOut">
              <a:rPr lang="ru-RU" smtClean="0"/>
              <a:t>10.05.2019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76CAE00-8512-40E3-A764-5A101C8E63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6D81F-2799-4533-A722-DF250E2FC66B}" type="datetimeFigureOut">
              <a:rPr lang="ru-RU" smtClean="0"/>
              <a:t>10.05.2019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CAE00-8512-40E3-A764-5A101C8E63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6D81F-2799-4533-A722-DF250E2FC66B}" type="datetimeFigureOut">
              <a:rPr lang="ru-RU" smtClean="0"/>
              <a:t>10.05.2019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CAE00-8512-40E3-A764-5A101C8E63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6D81F-2799-4533-A722-DF250E2FC66B}" type="datetimeFigureOut">
              <a:rPr lang="ru-RU" smtClean="0"/>
              <a:t>10.05.2019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76CAE00-8512-40E3-A764-5A101C8E63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6D81F-2799-4533-A722-DF250E2FC66B}" type="datetimeFigureOut">
              <a:rPr lang="ru-RU" smtClean="0"/>
              <a:t>10.05.2019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CAE00-8512-40E3-A764-5A101C8E639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6D81F-2799-4533-A722-DF250E2FC66B}" type="datetimeFigureOut">
              <a:rPr lang="ru-RU" smtClean="0"/>
              <a:t>10.05.2019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CAE00-8512-40E3-A764-5A101C8E63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6D81F-2799-4533-A722-DF250E2FC66B}" type="datetimeFigureOut">
              <a:rPr lang="ru-RU" smtClean="0"/>
              <a:t>10.05.2019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E76CAE00-8512-40E3-A764-5A101C8E6397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6D81F-2799-4533-A722-DF250E2FC66B}" type="datetimeFigureOut">
              <a:rPr lang="ru-RU" smtClean="0"/>
              <a:t>10.05.2019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CAE00-8512-40E3-A764-5A101C8E63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6D81F-2799-4533-A722-DF250E2FC66B}" type="datetimeFigureOut">
              <a:rPr lang="ru-RU" smtClean="0"/>
              <a:t>10.05.2019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CAE00-8512-40E3-A764-5A101C8E63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6D81F-2799-4533-A722-DF250E2FC66B}" type="datetimeFigureOut">
              <a:rPr lang="ru-RU" smtClean="0"/>
              <a:t>10.05.2019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CAE00-8512-40E3-A764-5A101C8E63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6D81F-2799-4533-A722-DF250E2FC66B}" type="datetimeFigureOut">
              <a:rPr lang="ru-RU" smtClean="0"/>
              <a:t>10.05.2019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CAE00-8512-40E3-A764-5A101C8E639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B56D81F-2799-4533-A722-DF250E2FC66B}" type="datetimeFigureOut">
              <a:rPr lang="ru-RU" smtClean="0"/>
              <a:t>10.05.2019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76CAE00-8512-40E3-A764-5A101C8E639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k-TM" dirty="0" smtClean="0"/>
              <a:t>Aktiw we induktiw garşylykly sinusoidal toguň zynjyrlary</a:t>
            </a:r>
            <a:br>
              <a:rPr lang="tk-TM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k-TM" dirty="0" smtClean="0"/>
              <a:t>                              Meýlinama:</a:t>
            </a:r>
          </a:p>
          <a:p>
            <a:pPr marL="0" indent="0">
              <a:buNone/>
            </a:pPr>
            <a:r>
              <a:rPr lang="tk-TM" dirty="0"/>
              <a:t> </a:t>
            </a:r>
            <a:r>
              <a:rPr lang="tk-TM" dirty="0" smtClean="0"/>
              <a:t>  1. Aktiw garşylykly we induktiwlilikli sarym     shemasy.</a:t>
            </a:r>
          </a:p>
          <a:p>
            <a:r>
              <a:rPr lang="tk-TM" dirty="0" smtClean="0"/>
              <a:t>2.Yzygider birikdirilen R aktiw garşylykdan we L induktiwlikden durýan zynjyryň naprýaženiýesiniň, togunyň hem-de kuwwatynyň grafikleri.</a:t>
            </a:r>
            <a:endParaRPr lang="tk-TM" dirty="0"/>
          </a:p>
        </p:txBody>
      </p:sp>
    </p:spTree>
    <p:extLst>
      <p:ext uri="{BB962C8B-B14F-4D97-AF65-F5344CB8AC3E}">
        <p14:creationId xmlns:p14="http://schemas.microsoft.com/office/powerpoint/2010/main" val="50515746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632"/>
            <a:ext cx="8229600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0013" y="4869160"/>
            <a:ext cx="4505325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9523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48680"/>
            <a:ext cx="8229600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5116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52736"/>
            <a:ext cx="8507288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41601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92696"/>
            <a:ext cx="8229600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55953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11" y="332656"/>
            <a:ext cx="8229600" cy="401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6" y="620688"/>
            <a:ext cx="3865563" cy="238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68" y="2564904"/>
            <a:ext cx="8532441" cy="390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83817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640960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784976" cy="5179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973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0"/>
            <a:ext cx="8229600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9642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48680"/>
            <a:ext cx="8363272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5829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496944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933056"/>
            <a:ext cx="4237037" cy="2116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9712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496944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717032"/>
            <a:ext cx="3798887" cy="188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40309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764704"/>
            <a:ext cx="8229600" cy="5112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97424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20688"/>
            <a:ext cx="8229600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38342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31</TotalTime>
  <Words>37</Words>
  <Application>Microsoft Office PowerPoint</Application>
  <PresentationFormat>Экран (4:3)</PresentationFormat>
  <Paragraphs>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Трек</vt:lpstr>
      <vt:lpstr>Aktiw we induktiw garşylykly sinusoidal toguň zynjyrlary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Aktiw we induktiw garşylykly sinusoidal toguň zynjyrlary</dc:title>
  <dc:creator>Admin</dc:creator>
  <cp:lastModifiedBy>Admin</cp:lastModifiedBy>
  <cp:revision>4</cp:revision>
  <dcterms:created xsi:type="dcterms:W3CDTF">2019-05-10T16:10:01Z</dcterms:created>
  <dcterms:modified xsi:type="dcterms:W3CDTF">2019-05-10T16:41:33Z</dcterms:modified>
</cp:coreProperties>
</file>