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6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2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8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7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5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0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6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1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D30A8-0AF2-4B75-A77A-31543DC4C00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k-TM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Gündogar  akyldarlarynyň  filosofiki garaýyşlary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Gündogaryň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Günbataryň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ýurtlarynda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baglanyşyklary</a:t>
            </a:r>
            <a:endParaRPr lang="tk-TM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asyrlarda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akyldarlarynyň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XVIII-XX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asyrlarda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Aziýada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akyldarlaryň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523" y="814448"/>
            <a:ext cx="105215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ähmiýetini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belläpdir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pikiriçe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düşünmeklige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ýardam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ukyply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orunda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gnoseologiýanyň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çözmeklige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çalyşýar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sypatlaryny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böleklerini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ösümlikler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haýwanat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dünýäsini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edýänligini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Faraby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gumanitar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ylymlara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goşant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goşupdyr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ölmez-ýitmez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dünýäsinde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Aristotelden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mugallym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adyna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mynasyp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780" y="968552"/>
            <a:ext cx="615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339" y="698271"/>
            <a:ext cx="105735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Awisenna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(980-1037)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adamzadyň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pikirine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saldamly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goşant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300-den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Tebipçilik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Bilimler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kitaby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meşhurlyga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eýedir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Ibn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ensiklopediki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bilimlilige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ylymlaryöwrenýän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kadalaşdyrmagyň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wajyplygy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ilkibaşdan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barwe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edilmeýär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goldapdyr.Tebigatyň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üýtgemeýärler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212" y="968552"/>
            <a:ext cx="2235690" cy="28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89" y="1187393"/>
            <a:ext cx="104911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mirasynda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zadyň we Mümkin bolan Bar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zadyň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barlygyny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bozulmaýan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hakykylyk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we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üýtgemeklige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dürlülige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emanasýadyr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Ibn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düşündirmeginde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öz-özünden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özakymly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ösüşdeligidir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151" y="878106"/>
            <a:ext cx="10438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8151" y="1060643"/>
            <a:ext cx="104384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NewRomanPSMT"/>
              </a:rPr>
              <a:t>	</a:t>
            </a:r>
            <a:r>
              <a:rPr lang="en-US" sz="2800" dirty="0" smtClean="0">
                <a:latin typeface="TimesNewRomanPSMT"/>
              </a:rPr>
              <a:t>Ibn </a:t>
            </a:r>
            <a:r>
              <a:rPr lang="en-US" sz="2800" dirty="0" err="1">
                <a:latin typeface="TimesNewRomanPSMT"/>
              </a:rPr>
              <a:t>Sinanyň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akyl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ýetiriş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taglymaty</a:t>
            </a:r>
            <a:r>
              <a:rPr lang="en-US" sz="2800" dirty="0">
                <a:latin typeface="TimesNewRomanPSMT"/>
              </a:rPr>
              <a:t> hem </a:t>
            </a:r>
            <a:r>
              <a:rPr lang="en-US" sz="2800" dirty="0" err="1">
                <a:latin typeface="TimesNewRomanPSMT"/>
              </a:rPr>
              <a:t>filosofiki-taryhy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baha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mynasypdyr</a:t>
            </a:r>
            <a:r>
              <a:rPr lang="en-US" sz="2800" dirty="0">
                <a:latin typeface="TimesNewRomanPSMT"/>
              </a:rPr>
              <a:t>. Bu </a:t>
            </a:r>
            <a:r>
              <a:rPr lang="en-US" sz="2800" dirty="0" err="1">
                <a:latin typeface="TimesNewRomanPSMT"/>
              </a:rPr>
              <a:t>taglymat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tebigy-ylmy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esaslardan</a:t>
            </a:r>
            <a:r>
              <a:rPr lang="en-US" sz="2800" dirty="0" smtClean="0">
                <a:latin typeface="TimesNewRomanPSMT"/>
              </a:rPr>
              <a:t>,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barlanýan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zatlaryň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obýektiwlige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eýe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bolýanlygyndan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ugur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alýar</a:t>
            </a:r>
            <a:r>
              <a:rPr lang="en-US" sz="2800" dirty="0">
                <a:latin typeface="TimesNewRomanPSMT"/>
              </a:rPr>
              <a:t>. </a:t>
            </a:r>
            <a:r>
              <a:rPr lang="en-US" sz="2800" dirty="0" err="1">
                <a:latin typeface="TimesNewRomanPSMT"/>
              </a:rPr>
              <a:t>Akyl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ýetiriş</a:t>
            </a:r>
            <a:r>
              <a:rPr lang="en-US" sz="2800" dirty="0">
                <a:latin typeface="TimesNewRomanPSMT"/>
              </a:rPr>
              <a:t> – </a:t>
            </a:r>
            <a:r>
              <a:rPr lang="en-US" sz="2800" dirty="0" err="1">
                <a:latin typeface="TimesNewRomanPSMT"/>
              </a:rPr>
              <a:t>bu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akyl</a:t>
            </a:r>
            <a:r>
              <a:rPr lang="tk-TM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ýetirýäniň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duýgularynda</a:t>
            </a:r>
            <a:r>
              <a:rPr lang="en-US" sz="2800" dirty="0">
                <a:latin typeface="TimesNewRomanPSMT"/>
              </a:rPr>
              <a:t> we </a:t>
            </a:r>
            <a:r>
              <a:rPr lang="en-US" sz="2800" dirty="0" err="1" smtClean="0">
                <a:latin typeface="TimesNewRomanPSMT"/>
              </a:rPr>
              <a:t>aňynda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barlanýan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zatlaryň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keşbiniň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şöhlelenmesidir</a:t>
            </a:r>
            <a:r>
              <a:rPr lang="en-US" sz="2800" dirty="0" smtClean="0">
                <a:latin typeface="TimesNewRomanPSMT"/>
              </a:rPr>
              <a:t>.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Akyldar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öz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döwrüniň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adamsy</a:t>
            </a:r>
            <a:r>
              <a:rPr lang="en-US" sz="2800" dirty="0">
                <a:latin typeface="TimesNewRomanPSMT"/>
              </a:rPr>
              <a:t>. </a:t>
            </a:r>
            <a:r>
              <a:rPr lang="en-US" sz="2800" dirty="0" err="1">
                <a:latin typeface="TimesNewRomanPSMT"/>
              </a:rPr>
              <a:t>Onuň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pikiriçe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akyl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ýetiriş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ruh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bilen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dünýäniň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ähli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hadysalarynyň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şekilini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özünde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jemleýän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paýhasyň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birleşmesidir</a:t>
            </a:r>
            <a:r>
              <a:rPr lang="en-US" sz="2800" dirty="0">
                <a:latin typeface="TimesNewRomanPSMT"/>
              </a:rPr>
              <a:t>. Ibn </a:t>
            </a:r>
            <a:r>
              <a:rPr lang="en-US" sz="2800" dirty="0" err="1">
                <a:latin typeface="TimesNewRomanPSMT"/>
              </a:rPr>
              <a:t>Sinanyň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eserlerinde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akyl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ýetirişiň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wajyp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meseleleri</a:t>
            </a:r>
            <a:r>
              <a:rPr lang="tk-TM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bolan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bilimiň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hakykylygy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intuisiýanyň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akyl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ýetirmeklikdäki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orny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giňişleýin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derňelýär</a:t>
            </a:r>
            <a:r>
              <a:rPr lang="en-US" sz="2800" dirty="0">
                <a:latin typeface="TimesNewRomanPSMT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32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126" y="785640"/>
            <a:ext cx="105993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Muhammet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Muhammet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Gazaly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(1059-1111)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dünýäsiniň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kanuny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teologiýa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sufizm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tejribesi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sufizm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nazaryýeti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100-den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ýazypdyr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sufizmiň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wekilleriniň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metafizikany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terkidünýälik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tejribesini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sazlaşdyrmak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mistiki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söýginiň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kem-kemden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Hudaýa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sürlüpdir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duýgynyň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öwrülip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durmuşyň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talaplaryndan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däplerini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işewürleşdirmeklige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çalşypdyr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maksadyny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ynanç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ylymlary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648" y="970727"/>
            <a:ext cx="104384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ýetirmekligiň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ýollaryna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ukyplylygy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duýgurlyk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ukybyny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Söýgi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kitabynda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eşitmek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ukyplar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deňeşdirýär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gönükdirilmeginiň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nygtaýar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peýdalanylmaýan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elhenç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ýolbars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bolmaýanlygynda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gizlenen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pyçaga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meňzedýär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kitapda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adatylyk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rasionallyk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birleşendir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Gündogaryň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Günbataryň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ýurtlarynda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baglanyşyklary</a:t>
            </a:r>
            <a:r>
              <a:rPr lang="tk-TM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golaý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takmynan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Günbatarda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Gündogarda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goşant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goşupdyr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Günbatar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Ýewropa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rasionializminiň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gurşawynda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gelipdir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Günbatar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Ýewropa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aglaba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bölegini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teologiýa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hudaýşynaslyk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düzüpdir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92" y="1022213"/>
            <a:ext cx="105349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Injilde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getirilýän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düşünjeleriň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Hudaýyň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bakylygyny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esaslandyrmaklyga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çalyşýar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hem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patristika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taglymatlaryň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hyzmatkäri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ýarymynda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sholastika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scholastikos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latynça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mekdep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ykrar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çäklerinde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ynanç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umumylygy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işewür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taryhyndaky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oňaýly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bitiren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279" y="705177"/>
            <a:ext cx="10834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k-TM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0342" y="1338357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b="1" dirty="0" smtClean="0">
                <a:latin typeface="TimesNewRomanPS-BoldMT"/>
              </a:rPr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279" y="930808"/>
            <a:ext cx="10670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dirty="0" smtClean="0">
                <a:latin typeface="TimesNewRomanPSMT"/>
              </a:rPr>
              <a:t>	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ristian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hemde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paýhasa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daýanyp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esaslandyrmaklyga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irrasional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rasional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Hudaýyň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edýänligini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tassyklamaklyga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çalşypdyr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filosofiýasynda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antropologiýanyň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özboluşlylygy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Hudaýyň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kadalaşdyrýan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dünýäsiniň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b="1" i="1" dirty="0" smtClean="0"/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häsiýetiniň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gurluşynyň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kämilleşmegi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kämil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kämil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asman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şäherine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baglanyşyklydyr</a:t>
            </a:r>
            <a:r>
              <a:rPr lang="en-US" dirty="0"/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1369" y="889844"/>
            <a:ext cx="105864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bitewiligine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garamazdan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patristika</a:t>
            </a:r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sholastika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Patristiki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I-VII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aralygy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baglaýarlar. Bu döwrüň belli filosofy </a:t>
            </a:r>
            <a:r>
              <a:rPr lang="sv-S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Awgustin </a:t>
            </a:r>
            <a:r>
              <a:rPr lang="sv-S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Awrelidir</a:t>
            </a:r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(354-430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teologiýasyny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Awgustin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Hudaýyň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döredişini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aýtmagyna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Platonyň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materiýadan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substansiýany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13" y="549886"/>
            <a:ext cx="112174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sholastika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IX-XV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asyrlary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Foma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Akwinskidir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katoliki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ideologiýanyň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ensiklopediýasy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Akwinskiniň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neotomizm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Akyldaryň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bitiren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ynanjyň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arabaglanyşygyny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çuňňur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düzenligi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duýgy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edýänligini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ozaldan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bilipdirler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özünde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-de,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ähmiýetlidir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wajypdyr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meseläni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anyklamak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nominalizm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soragyň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jogabyny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garşydaş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çözýärler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5023" y="887511"/>
            <a:ext cx="105814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k-TM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5023" y="1145089"/>
            <a:ext cx="105091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Nominalistler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hakykylyk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hasaplapdyrlar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k-TM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Realistler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kowmy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synpy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häsiýetlendirýän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ähmiýete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bolýandygyny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belleýärler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Akwinskiý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goldapdyr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garşydaş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ylalaşdyrjak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konseptualizm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wekili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I.Duns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(1265-1308).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pikiriçe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umumylygyň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aýratynlygyň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89" y="733246"/>
            <a:ext cx="1063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488" y="840967"/>
            <a:ext cx="1063794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asyrlarda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ýaşan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akyldarlarynyň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görnükli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wekilleri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Farabynyň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Ibn</a:t>
            </a:r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Sinanyň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Gazalynyň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tutulýar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(870-950)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ýüzden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gowrak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ylymlaryň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taryhyna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döredipdir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Ýakyn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Gündogarda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aristotelizmi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esaslandyryjylaryň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döremegine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akyldar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teoretik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ylymlar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syýasat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böleklerden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ylmyň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ýetirişiň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serişdesiliginden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alypdyr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hakyky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bilimden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tapawutlandyrmaga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kömek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berýän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ilkinjiligi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beripdir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1" y="746063"/>
            <a:ext cx="716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" y="746063"/>
            <a:ext cx="106290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ähmiýetini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belläpdir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pikiriçe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düşünmeklige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ýardam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etmeklige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ukyply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köplük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gurşawlarynyň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bitewilikden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çykýanlygy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Farabynyň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aýtmagyna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biri-biriniň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çäklerinden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asmanlary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831</TotalTime>
  <Words>199</Words>
  <Application>Microsoft Office PowerPoint</Application>
  <PresentationFormat>Широкоэкранный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Garamond</vt:lpstr>
      <vt:lpstr>Times New Roman</vt:lpstr>
      <vt:lpstr>TimesNewRomanPS-BoldMT</vt:lpstr>
      <vt:lpstr>TimesNewRomanPSMT</vt:lpstr>
      <vt:lpstr>Натуральные материалы</vt:lpstr>
      <vt:lpstr>Gündogar  akyldarlarynyň  filosofiki garaýyşlary</vt:lpstr>
      <vt:lpstr>  Orta asyr filosofiýasy, onuň Gündogaryň we Günbataryň ýurtlarynda ösüş aýratynlyklary we özara baglanyşyklary.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Filosofiýanyň ösüş taryhy Gadymy we orta asyr filosofiýasy</dc:title>
  <dc:creator>Lenovo</dc:creator>
  <cp:lastModifiedBy>Admin</cp:lastModifiedBy>
  <cp:revision>55</cp:revision>
  <dcterms:created xsi:type="dcterms:W3CDTF">2018-09-11T05:21:34Z</dcterms:created>
  <dcterms:modified xsi:type="dcterms:W3CDTF">2018-10-02T20:03:28Z</dcterms:modified>
</cp:coreProperties>
</file>