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6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568952" cy="6048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5909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856984" cy="6880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6946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61" y="0"/>
            <a:ext cx="8640960" cy="7002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2587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557" y="188640"/>
            <a:ext cx="8784975" cy="6801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2002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788" y="1604963"/>
            <a:ext cx="5940425" cy="365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8330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928992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4090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784976" cy="6741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823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8856984" cy="6669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2018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784976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32260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Экран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2020-11-30T06:02:54Z</dcterms:created>
  <dcterms:modified xsi:type="dcterms:W3CDTF">2020-11-30T06:19:19Z</dcterms:modified>
</cp:coreProperties>
</file>