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60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1025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40960" cy="7002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032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62" y="0"/>
            <a:ext cx="88028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3345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21897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409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89847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9851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5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128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281518"/>
            <a:ext cx="8662739" cy="19981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1096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59" cy="6840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1066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568952" cy="6866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8964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712968" cy="676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3751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2020-11-25T11:10:15Z</dcterms:created>
  <dcterms:modified xsi:type="dcterms:W3CDTF">2020-11-26T05:44:48Z</dcterms:modified>
</cp:coreProperties>
</file>