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4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4" d="100"/>
          <a:sy n="104" d="100"/>
        </p:scale>
        <p:origin x="85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2994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30878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09860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4604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4496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64770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5500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9932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566777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48027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04726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6E3AF-3E2C-4E9E-B8AB-DE8D233F2F69}" type="datetimeFigureOut">
              <a:rPr lang="ru-RU" smtClean="0"/>
              <a:t>27.01.2021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46CABF-148D-4377-A371-2004BCFC0B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406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60485" y="1015999"/>
            <a:ext cx="11412415" cy="5357091"/>
          </a:xfrm>
          <a:solidFill>
            <a:schemeClr val="accent6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algn="l"/>
            <a:r>
              <a:rPr lang="tk-TM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Döwlet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gözegçiliginiň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netijesini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amala</a:t>
            </a:r>
            <a:r>
              <a:rPr lang="ru-RU" sz="5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aşyrma</a:t>
            </a:r>
            <a:r>
              <a:rPr lang="tk-TM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 </a:t>
            </a:r>
            <a:br>
              <a:rPr lang="tk-TM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5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Halk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hojalygynyň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pudaklarynda</a:t>
            </a:r>
            <a: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standartlaşdyrma</a:t>
            </a:r>
            <a:r>
              <a:rPr lang="ru-RU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hiliniň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dolandyrylyşy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Gurluşykda</a:t>
            </a:r>
            <a:r>
              <a:rPr lang="en-US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hiliň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barlagy</a:t>
            </a:r>
            <a:r>
              <a:rPr lang="en-US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tk-TM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sz="5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Synag</a:t>
            </a:r>
            <a:r>
              <a:rPr lang="en-US" sz="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etmekligiň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geçirilişi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Synag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etmeklige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taýýarlyk</a:t>
            </a:r>
            <a:r>
              <a:rPr lang="en-US" sz="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73914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2031" y="157018"/>
            <a:ext cx="11438792" cy="6502400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Ilki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käbir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seredeliň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senagaty-önümçilik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gurluşygynyň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ösmegine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gönüden-göni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edýär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material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çykdajylaryna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gymmatyna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hiline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obýektiň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wagtynda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tabşyrylmagyna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ş.m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Gurluşyk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materiallaryny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esasy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boýunça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şeýle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toparlara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bölmek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bolýar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Birinji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fiziki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boşluk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Ikinji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durgunlylygy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aşakdaky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temperatura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sorujylygy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çyglylygy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çyg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berijiligi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geçirijiligi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sowuga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çydamlylygy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degişlidir.</a:t>
            </a:r>
            <a:endParaRPr lang="tk-TM" sz="32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82810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7160" y="230910"/>
            <a:ext cx="11456377" cy="6292982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Üçünji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berklilik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gatylyk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iýilmezlik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Dördünji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teplotehniki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geçirijiligi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ýylylyk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sygymy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oda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durumlylygy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degişlidir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tehnologiki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häsiýetleri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aýratyn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topary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emele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getirýär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mehaniki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taýdan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işlenilip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bilinmegi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häsiýetlendirýär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sz="32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Dykyzlyk</a:t>
            </a:r>
            <a:r>
              <a:rPr 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p, [kg/m3],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massasynyň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onuň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tutýan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gatnaşyk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b="1" dirty="0"/>
              <a:t> </a:t>
            </a:r>
            <a:endParaRPr lang="tk-TM" b="1" dirty="0" smtClean="0"/>
          </a:p>
          <a:p>
            <a:pPr algn="just"/>
            <a:r>
              <a:rPr lang="en-US" sz="32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Boşluk</a:t>
            </a:r>
            <a:r>
              <a:rPr 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boşlugyň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göwrüminiň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umumy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göwrümine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tk-TM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gatnaşyk</a:t>
            </a:r>
            <a:r>
              <a:rPr lang="en-US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kesgitlenýär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el-GR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Π =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Vs/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Vm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Rectangle 16"/>
          <p:cNvSpPr>
            <a:spLocks noChangeArrowheads="1"/>
          </p:cNvSpPr>
          <p:nvPr/>
        </p:nvSpPr>
        <p:spPr bwMode="auto">
          <a:xfrm>
            <a:off x="-230909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9" name="Rectangle 22"/>
          <p:cNvSpPr>
            <a:spLocks noChangeArrowheads="1"/>
          </p:cNvSpPr>
          <p:nvPr/>
        </p:nvSpPr>
        <p:spPr bwMode="auto">
          <a:xfrm>
            <a:off x="-230909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248019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15635" y="184727"/>
            <a:ext cx="11508509" cy="6391564"/>
          </a:xfrm>
          <a:solidFill>
            <a:schemeClr val="bg1"/>
          </a:solidFill>
        </p:spPr>
        <p:txBody>
          <a:bodyPr>
            <a:noAutofit/>
          </a:bodyPr>
          <a:lstStyle/>
          <a:p>
            <a:pPr algn="just"/>
            <a:r>
              <a:rPr lang="en-US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Çyglylyk</a:t>
            </a:r>
            <a:r>
              <a:rPr lang="en-US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materialdaky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suwuň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mukdaryna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%-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ölçenilýär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Tejribe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şertlerinde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guradylan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şkafyň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kömegi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ondaky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çygy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aýryp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Ýagny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110°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temperetura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çenli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gyzdyrylýar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syzyjylyk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basyşyň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täsir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etmeginde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öz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bilijilik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ukybyna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dykyz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hem-de has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kiçi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ýapyk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boşlukly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geçirmeýärler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geçirijilik</a:t>
            </a:r>
            <a:r>
              <a:rPr 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materialyň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üstki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böleginiň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 sm2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üstünden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hemişelik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basyşda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sagadyň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dowamynda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geçip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bilýän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massasyna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göwrümine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aýdylýar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Ýörite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gurluşlar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mysal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saklanýan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gaplar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şolar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ýaly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-da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tk-TM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geçýän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kanalizasion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turbalary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has pes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suw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syzyjylygyna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eýe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bolmalydyrlar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5409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799" y="277090"/>
            <a:ext cx="11554691" cy="6326909"/>
          </a:xfrm>
          <a:solidFill>
            <a:schemeClr val="bg1"/>
          </a:solidFill>
        </p:spPr>
        <p:txBody>
          <a:bodyPr>
            <a:normAutofit/>
          </a:bodyPr>
          <a:lstStyle/>
          <a:p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53036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4037" y="258618"/>
            <a:ext cx="11536218" cy="6216073"/>
          </a:xfrm>
        </p:spPr>
        <p:txBody>
          <a:bodyPr>
            <a:noAutofit/>
          </a:bodyPr>
          <a:lstStyle/>
          <a:p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0893599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665</TotalTime>
  <Words>291</Words>
  <Application>Microsoft Office PowerPoint</Application>
  <PresentationFormat>Широкоэкранный</PresentationFormat>
  <Paragraphs>26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Тема Office</vt:lpstr>
      <vt:lpstr>Tema: Döwlet gözegçiliginiň netijesini amala aşyrmak  1. Halk hojalygynyň pudaklarynda standartlaşdyrma we hiliniň dolandyrylyşy. 2. Gurluşykda hiliň barlagy. 3.Synag etmekligiň geçirilişi. Synag etmeklige taýýarlyk.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Metrologiki derňew shemalary 1. Döwlet metrologiki shema 2. Metrologiki derňew döwründe geçirilýän çäreler</dc:title>
  <dc:creator>Аманов Гуйчгельды</dc:creator>
  <cp:lastModifiedBy>Аманов Гуйчгельды</cp:lastModifiedBy>
  <cp:revision>27</cp:revision>
  <dcterms:created xsi:type="dcterms:W3CDTF">2020-12-30T08:40:54Z</dcterms:created>
  <dcterms:modified xsi:type="dcterms:W3CDTF">2021-01-27T15:35:11Z</dcterms:modified>
</cp:coreProperties>
</file>