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3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19.05.2021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19.05.2021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19.05.2021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19.05.2021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620688"/>
            <a:ext cx="8424936" cy="5446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874428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468" y="188640"/>
            <a:ext cx="8665012" cy="66656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322203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9" y="116632"/>
            <a:ext cx="8496944" cy="69127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813425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0"/>
            <a:ext cx="8784976" cy="70020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611554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0"/>
            <a:ext cx="8712968" cy="71906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776370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708" y="260648"/>
            <a:ext cx="8784976" cy="698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334437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8640"/>
            <a:ext cx="8568952" cy="6484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16775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6632"/>
            <a:ext cx="8640960" cy="169294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836248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-315416"/>
            <a:ext cx="8568952" cy="74168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618434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8856984" cy="698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7526206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0</Words>
  <Application>Microsoft Office PowerPoint</Application>
  <PresentationFormat>Экран (4:3)</PresentationFormat>
  <Paragraphs>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Sähetmyradow Amanmyrat – uly mugallym</cp:lastModifiedBy>
  <cp:revision>6</cp:revision>
  <dcterms:created xsi:type="dcterms:W3CDTF">2021-01-13T05:25:15Z</dcterms:created>
  <dcterms:modified xsi:type="dcterms:W3CDTF">2021-05-19T15:50:36Z</dcterms:modified>
</cp:coreProperties>
</file>