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52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CB2DF1-1269-4EEA-85DD-6FA16D8185D5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F9E38B-CD8B-491B-877D-B0F7A5FB24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740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F9E38B-CD8B-491B-877D-B0F7A5FB247A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760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8856984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255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-243408"/>
            <a:ext cx="8746365" cy="7056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2562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28992" cy="6942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3985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36" y="-72008"/>
            <a:ext cx="8776452" cy="6930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9100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7357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7466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"/>
            <a:ext cx="8811744" cy="6884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6643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99" y="0"/>
            <a:ext cx="8920697" cy="7013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1914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0006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11" y="44624"/>
            <a:ext cx="8856984" cy="7101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60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615" y="-672027"/>
            <a:ext cx="8863881" cy="741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8688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6696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22777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</Words>
  <Application>Microsoft Office PowerPoint</Application>
  <PresentationFormat>Экран (4:3)</PresentationFormat>
  <Paragraphs>1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23</cp:revision>
  <dcterms:created xsi:type="dcterms:W3CDTF">2020-02-28T08:02:39Z</dcterms:created>
  <dcterms:modified xsi:type="dcterms:W3CDTF">2021-02-11T05:58:30Z</dcterms:modified>
</cp:coreProperties>
</file>