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00" r:id="rId1"/>
    <p:sldMasterId id="2147483818" r:id="rId2"/>
  </p:sldMasterIdLst>
  <p:sldIdLst>
    <p:sldId id="256" r:id="rId3"/>
    <p:sldId id="257" r:id="rId4"/>
    <p:sldId id="263" r:id="rId5"/>
    <p:sldId id="262" r:id="rId6"/>
    <p:sldId id="258" r:id="rId7"/>
    <p:sldId id="268" r:id="rId8"/>
    <p:sldId id="269" r:id="rId9"/>
    <p:sldId id="267" r:id="rId10"/>
    <p:sldId id="266" r:id="rId11"/>
    <p:sldId id="265" r:id="rId12"/>
    <p:sldId id="264" r:id="rId13"/>
    <p:sldId id="259" r:id="rId14"/>
    <p:sldId id="261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04" y="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6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6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896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23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0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54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0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1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8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87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5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31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48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12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40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20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95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6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32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83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3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3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1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1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8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9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0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51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E069E1-23C5-40C4-B06B-6AA672AF809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8BF1-EC40-47C7-9165-35208F9E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11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145" y="385294"/>
            <a:ext cx="10972799" cy="6151308"/>
          </a:xfrm>
        </p:spPr>
        <p:txBody>
          <a:bodyPr>
            <a:normAutofit/>
          </a:bodyPr>
          <a:lstStyle/>
          <a:p>
            <a:pPr algn="ctr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 üznüksiz önümçilik, onuň mazmuny we görnüşleri.</a:t>
            </a:r>
          </a:p>
          <a:p>
            <a:pPr algn="ctr"/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Meýilnama:</a:t>
            </a:r>
          </a:p>
          <a:p>
            <a:pPr algn="ctr"/>
            <a:endParaRPr lang="tk-TM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 üznüksiz önümçilik, onuň mazmuny we görnüşleri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 üznüksiz önümçiligiň döwürleri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Jemi önüm we onuň görnüşleri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9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56" y="479835"/>
            <a:ext cx="11561275" cy="617655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k-TM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netijesi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Ýurt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adatça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ödeýiş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gymmatlaryň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hemmesine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nygmatlar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hemmesi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pudaklarynda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böleklerinde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döredilýär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nygmatlary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öndürýän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pudaklar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senagat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gurluşyk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tokaý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degişlidir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ýetirýän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ulag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aragatnaşyk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söwda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edijä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ýetirmekligi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başgada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kommunal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durmuş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kärhanalarda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389" y="162963"/>
            <a:ext cx="11561275" cy="66090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ýurtlarynda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ösüşini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häsiýetlendirmek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görkeziji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peýdalanylýar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k-TM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ýurt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wagtyň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adatça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ahyrky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harytlaryň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gymmatynyň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aralykda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predmetleriniň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çig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ýangyç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energiýasy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başgalar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harajatlary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girmeýär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serişdeleriň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tutumlary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girýär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430823"/>
            <a:ext cx="10946423" cy="5899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k-TM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299" y="734115"/>
            <a:ext cx="11557967" cy="549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usul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hasaplanyp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bilner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5000"/>
              </a:lnSpc>
              <a:spcAft>
                <a:spcPts val="0"/>
              </a:spcAft>
              <a:buClr>
                <a:srgbClr val="231F20"/>
              </a:buClr>
              <a:buSzPts val="1300"/>
              <a:tabLst>
                <a:tab pos="5461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5000"/>
              </a:lnSpc>
              <a:spcAft>
                <a:spcPts val="0"/>
              </a:spcAft>
              <a:buClr>
                <a:srgbClr val="231F20"/>
              </a:buClr>
              <a:buSzPts val="1300"/>
              <a:tabLst>
                <a:tab pos="5461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Ahyrky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ediş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5000"/>
              </a:lnSpc>
              <a:spcAft>
                <a:spcPts val="0"/>
              </a:spcAft>
              <a:buClr>
                <a:srgbClr val="231F20"/>
              </a:buClr>
              <a:buSzPts val="1300"/>
              <a:tabLst>
                <a:tab pos="5461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048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usulynda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hasaplananda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ykdysadyýetiň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pudaklarynda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öndürilen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harytlaryň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hyzmatlaryň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gymmatyndan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aralykda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edilen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harajatlary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aýranyňdan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galýan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bölegine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deňdir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Şonda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ykdysadyýetiň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pudagynyň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netijesine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baha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bermäge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mümkinçilik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berýär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04800" algn="just">
              <a:lnSpc>
                <a:spcPct val="105000"/>
              </a:lnSpc>
              <a:spcAft>
                <a:spcPts val="0"/>
              </a:spcAft>
            </a:pP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Ahyrky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ediş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usulynda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içerki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harytlaryň</a:t>
            </a:r>
            <a:r>
              <a:rPr lang="ru-RU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hyzmatlaryň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ahyrky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edilmeginiň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çykdajylaryna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toplamagyň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jemine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eksporta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eksportyň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oňyn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tapawudy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ru-RU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deňdir</a:t>
            </a:r>
            <a:r>
              <a:rPr lang="ru-RU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3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9" y="-238692"/>
            <a:ext cx="10827945" cy="72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430823"/>
            <a:ext cx="11157439" cy="5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toplanmagyny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gymmatynyň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aýlanma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gorlarynyň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üýtgemegi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gymmatlyklaryň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alynmagy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bahaly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zergärlik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önümleri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wariat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kolleksiýalar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ş.m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ahyrky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çykdajylary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aşakdakylary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hojalyklarynyň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çykdajylary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almaga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töleg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sowgatlar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ş.m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hojalygynda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4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96" y="181069"/>
            <a:ext cx="11905306" cy="65909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k-TM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ýaşamagynyň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nygmatlary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nygmatlary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öndürmek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elmydama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täzelenip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gaýtalanyp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durmaly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dyngysyz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gaýtalanmagyna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4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gymmatlyklaryň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öndürilmegini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4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üznüksizligini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bolmagy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gerekdir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serişdeleri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öndürilmelidir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işgäriň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zähmetde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dikeldilmegini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hünäriniň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täzelenmegini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hünär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derejesiniň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ýokarlanmagyny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mundan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başgada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işgärleriň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çekilmegini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kärhanalaryň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pudaklaryň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sebitleriň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4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resurslarynyň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paýlanmagyny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ilatyň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netijeli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üpjünçiligini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711" y="217283"/>
            <a:ext cx="11787612" cy="65658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hatardan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çykan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täzelenmegini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predmetleriniň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gorlarynyň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dikeldilmegini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kadaly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gaýtalanmagy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arasynda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mynasybet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edilmelidir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jemgyýetde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gaýtalanmagynyň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ykdysady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şertidir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şert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bolmasa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ösüşi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bozulýar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netijeliligi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peselýär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ýenede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şertleriniň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resurslaryň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adamzat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jemgyýeti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näçe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baý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baýlyklary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tükeniksiz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islendik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jemgyýet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mesligini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tokaý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baýlyklaryny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dikeltmäge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suw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giňişliklerini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arassa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saklamaga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ýeterlik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bermelidir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gaýtadan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dikeldip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bolmaýan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baýlyklara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gözegçiligi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güýçlendirmeli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Olardan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nebiti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gazy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magdan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gorlaryny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ş.m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görkezmek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bolar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4" y="-353085"/>
            <a:ext cx="12086376" cy="66678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güýjüniň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elmydama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täzelenip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durmagy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öndürilmegini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haýsy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kesgitli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ulgamynyň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çäginde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Şoňa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göräde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öndüriji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güýçler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hatarda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aýry-aýry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kärhanalaryň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çäginde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gaýtalanmagyna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ýekebara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kärhanalary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hemişe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ýekebara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önümçilikleriň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gatnaşykda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430823"/>
            <a:ext cx="10717823" cy="5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önümçiliginiň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düzümine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bölekleriň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arasyndaky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haryt-pul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lanan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ykdysadyýetiň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çäklerinden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çykan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hojalygy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möçberinde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geçýän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ýagdaýdyr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giňeldilen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bardyr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möçberde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gaýtalanyp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durmagyna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Şonda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goşmaça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öndürilýän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ediş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peýdalanylýar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senagat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ýurtlar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häsiýetli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däldir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kapitalizmden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häsiýetlidir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wagtlar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ýyllaryň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dowamynda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üýtgemän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galýar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eken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59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46" y="430823"/>
            <a:ext cx="10965042" cy="5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Giňeldilen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öndürilýän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önümiň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möçberi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ozalkylara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garanyňda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Şonda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şertleri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üýtgewsiz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galmaýar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gowulanýar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giňeltmegiň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goşmaça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giňeltmeklige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etmeklige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harçlanylýar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Giňeldilen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feodalizmden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usullaryna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mahsusdyr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biLevel thresh="50000"/>
          </a:blip>
          <a:srcRect l="4767" t="24593" r="14402" b="6192"/>
          <a:stretch/>
        </p:blipFill>
        <p:spPr>
          <a:xfrm>
            <a:off x="0" y="444500"/>
            <a:ext cx="12128825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88" y="199176"/>
            <a:ext cx="12092412" cy="66588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k-TM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üznüksiz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biri-birine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döwürlere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girýärler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Aýgytlaýjy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döwür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isleglerini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kanagatlandyrýarlar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önüminiň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hereketinde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wezipäni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öndürilen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önümden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agzalary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durmuş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toparlary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kärhanalar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paýlaryny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alýarlar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özbaşdak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wezipäni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tarapdan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paýlamagy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tarapdan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baglanyşdyrýar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Alyş-çalyş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zähmet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çuňlaşdygyça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ösýär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971" y="403663"/>
            <a:ext cx="10585939" cy="58996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jemleýji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beýlekisi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Önümçilikde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düzüm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bölegi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serişdeleriniň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edilmegini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aňladýar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Şahsy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adamlaryň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isleglerini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kanagatlandyrmak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iýmiti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geýimi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jaýlaryny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medeni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hyzmatlara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niýetlenen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zatlary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etmegidir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önüminiň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hereketi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tamamlanýar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ösmegine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sarp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etmäge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isleg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önümçiligiň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giňelmegini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ösmegini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höweslendirýän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güýçleriň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1141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Сектор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16</cp:revision>
  <dcterms:created xsi:type="dcterms:W3CDTF">2020-01-23T08:14:17Z</dcterms:created>
  <dcterms:modified xsi:type="dcterms:W3CDTF">2021-02-04T05:02:34Z</dcterms:modified>
</cp:coreProperties>
</file>