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82" r:id="rId2"/>
    <p:sldId id="287" r:id="rId3"/>
    <p:sldId id="288" r:id="rId4"/>
    <p:sldId id="290" r:id="rId5"/>
    <p:sldId id="292" r:id="rId6"/>
    <p:sldId id="293" r:id="rId7"/>
    <p:sldId id="294" r:id="rId8"/>
    <p:sldId id="295" r:id="rId9"/>
    <p:sldId id="296" r:id="rId10"/>
    <p:sldId id="297" r:id="rId11"/>
    <p:sldId id="298" r:id="rId12"/>
  </p:sldIdLst>
  <p:sldSz cx="9144000" cy="6858000" type="screen4x3"/>
  <p:notesSz cx="6815138" cy="99520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8564F6E-3314-472E-97CE-55551D867CF0}">
          <p14:sldIdLst>
            <p14:sldId id="282"/>
            <p14:sldId id="287"/>
            <p14:sldId id="288"/>
            <p14:sldId id="290"/>
            <p14:sldId id="292"/>
            <p14:sldId id="293"/>
            <p14:sldId id="294"/>
            <p14:sldId id="295"/>
            <p14:sldId id="296"/>
            <p14:sldId id="297"/>
            <p14:sldId id="298"/>
          </p14:sldIdLst>
        </p14:section>
        <p14:section name="Раздел без заголовка" id="{459082D4-26FB-45CB-A4F5-64128ED420B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10" autoAdjust="0"/>
    <p:restoredTop sz="94675" autoAdjust="0"/>
  </p:normalViewPr>
  <p:slideViewPr>
    <p:cSldViewPr>
      <p:cViewPr varScale="1">
        <p:scale>
          <a:sx n="75" d="100"/>
          <a:sy n="75" d="100"/>
        </p:scale>
        <p:origin x="1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A5B75-9437-437C-A237-33793F15924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4600"/>
            <a:ext cx="4478338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9488"/>
            <a:ext cx="5453062" cy="3917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7268C-5B7E-4CFE-B6FD-3ECC257F30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3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69127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k-TM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15. KÖMEKÇI  IŞÇILERIŇ  ZÄHMETINI GURAMAK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sq-A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Ulag 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işlerini guramak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sq-A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Önümiň 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hilini barlamak bilen meşgullanýan işçileriň zähmetini guramak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kadalaşdyrmak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165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2008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dolanyşygyny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netijeliligine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dolanyşygynyň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akymyny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dykgatly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guramaçylygy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indikileri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mebeliň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ýadawlyk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antropometriki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korpusynyň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ýerleşmeginiň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saýlanylmagy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guramçylykly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abzallary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mehanizasiýa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Mebeliň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abzallaryň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ýereşdirilmegi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toplanylmagy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arassaçylyk-gigiýeniki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estetiki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otaglarynyň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taslamalaşdyrylmagynda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indikileri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: 1,5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aňryçägi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1:2),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beýikligi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3,25 m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2,5-3 m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gönüburçluk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otaglaryň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durýandygy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tutulmalydyr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Administratiw-edara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otaglary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4m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ölçegindäki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m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çyzuw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Ikitaraplaýyn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tebogy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yşyklandyrylanda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otaglaryň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çuňlugy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m,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birtaraplaýyn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6-7 m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9712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2008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dolanyşygyny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netijeliligine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dolanyşygynyň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akymyny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dykgatly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guramaçylygy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indikileri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mebeliň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ýadawlyk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antropometriki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korpusynyň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ýerleşmeginiň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saýlanylmagy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guramçylykly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abzallary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mehanizasiýa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Mebeliň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abzallaryň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ýereşdirilmegi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toplanylmagy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arassaçylyk-gigiýeniki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estetiki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otaglarynyň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taslamalaşdyrylmagynda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indikileri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: 1,5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aňryçägi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1:2),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beýikligi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3,25 m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2,5-3 m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gönüburçluk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otaglaryň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durýandygy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tutulmalydyr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Administratiw-edara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otaglary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4m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ölçegindäki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m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çyzuw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Ikitaraplaýyn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tebogy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yşyklandyrylanda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otaglaryň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çuňlugy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m,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birtaraplaýyn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6-7 m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0364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2656"/>
            <a:ext cx="792088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15.1.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bölünýärler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ikisi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aşyrylýarlar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gönüden-göni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göçürmek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ýüklenilýän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ýüküň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ölçemeklik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belliklemeklik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agramyny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ölçemeklik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tk-TM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merkezleşdirilen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ýaly-da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merkezden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uzakdaky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garyşyk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bilerler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Merkezleşdirilen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ýükleme-düşürme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ulag-ammar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amallaryny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ýöriteleşdirilen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gullugy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borçlaryna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meýilleşdirilmegi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dispetçerçilik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abatlamak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Merkezden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uzakdaky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ýükleme-düşürme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özbaşdak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Garyşyk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aralyklaryndaky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daşarky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merkezleşdirilen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içindäki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detallaryň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daşalmagynyň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merkezden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ýetirilmegi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tutulýar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203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79208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guralmagynyň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düşürilmän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daşalmagyny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peýdasyz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gatnawlary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işlemeklige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zawoda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gowuşmagyndan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ugradylmagyna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tutuşlygyna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baglanyşdyrýan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ýeke-täk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önümçilik-ulag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tehnologiýasyny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girizmekligi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marşrutlaryň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bähbitli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ulag-tehnologiki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shemasyny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marşrutlar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relssiz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merkezleşdirilen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zawodyň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zawodlaryň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aralygynda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konteýnerli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poddonlary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paketleri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ýöriteleşdirmek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maksadalaýyk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ýükleýji-düşüriji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ýükleme-düşürme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mehanizmleşdirmek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ýadamagyny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nukdaýnazaryndan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bähbitli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zawod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ulaglarynda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guramaklygyň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hojalygyny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mehanizasiýalaşdyrmak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8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748883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15.2.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meşgullanýan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stadiýalarda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deslapky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işlenilmeginden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gutarnykly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tamamlanmagyndan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zawodlaryň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tutuşlygyna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uzeller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gezeklik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tutuşlaýyn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maksadalaýykdyr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jemleýji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tamamlanmagy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saýlamaklyk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maksadalaýykdyr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tutuşlaýyn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798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92088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duýduryş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barlanylmagy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smenanyň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sazlanylmagyndan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çalşylmagyndan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durnuklylyk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üýtgewsizlik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statistikasy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maksadalaýykdyr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almaklygyň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almaklygyň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10-20% 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15-20%-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edilmelidir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Ownuk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özbaşdak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hünär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öz-özüne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seýrek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tertibinde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barlaýarlar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meşgullanýan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guramaklyga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berilmelidir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edijiligini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gaýtalanmagyna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bermezlik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azaltmakdan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00624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200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ýarysyndan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kategoriýasynyň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düzümune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tehnolgiýany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aralaşdyrmak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düzgünleşdirilip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jogapkärçiligine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berkidilmegi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meýdançalarynyň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3935751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2008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Bejerijä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berilmeli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funksiýasy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liniýalaryň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aýlanyp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barlamaklygyň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çalşylyş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tertibini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liniýalary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liniýany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tabşyrmaklygy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goýbermeklige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tötänden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togtan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näsazlygyny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korrektirleýji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bejerilmesini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liniýalarda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çalşylmagynyň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tertipde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tötänden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ýitgisiniň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tötänden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ýitgisiniň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göterimini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kesgtilemeli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Fotohronometraž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birwagtyň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liniýadaky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bejerijileriniň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dowamlylygyny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Liniýanyň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stanoklarynda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çalyşmaklygyň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bejerijiler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reglament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salnan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bellemeklige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salnan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balansyndan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çalşylyş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grafiginden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46).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näsazlyklary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tötänden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salnan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07723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2008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4. GULLUKÇYLARYŇ ZÄHMETINI GURAMAK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uçastoklaryň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şeýle-de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ussalar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orunlaryna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ýetirýärler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degişlilikdäki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sazlaşykly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Hünärmenler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inženerler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ykdysatçylar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guramaklygyň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ülňüleriniň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taýýarlaýarlar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girizýärler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abzallar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gowulandyrylmagy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taýýarlaýarlar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aşyrýarlar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ýetirijiler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hasaplaýjylar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kätipler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maşinistler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gaýatdan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işlenilmegini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tabşyrylmagyny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resmileşdirmekligi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aşyrýarlar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köpüsinde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aýlyklaryň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shemalarynda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adalgalar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saklanyp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galypdyr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golanmada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garalyp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geçilende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differensiasiýalaşdyrmagyny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inžener-tehniki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adalgalary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01474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200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13,57, 3-nji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goýberiliş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funksiýalary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ylmy-barlag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hünärmenler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ýetirijiler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inženerçilik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gowulandyrmak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[57, 3-nji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goýberiliş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s.3].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guramaklygyň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gönüden-göni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predmet-tehnologiki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dolandyrmaklygyň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funksiýalaryny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baglanyşyklylykda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toplumydyr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sowalnama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ornundaky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84981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2214</TotalTime>
  <Words>1186</Words>
  <Application>Microsoft Office PowerPoint</Application>
  <PresentationFormat>Экран (4:3)</PresentationFormat>
  <Paragraphs>65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Calibri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307</cp:revision>
  <dcterms:created xsi:type="dcterms:W3CDTF">2012-03-10T06:54:57Z</dcterms:created>
  <dcterms:modified xsi:type="dcterms:W3CDTF">2021-09-02T07:51:52Z</dcterms:modified>
</cp:coreProperties>
</file>