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82" r:id="rId2"/>
    <p:sldId id="287" r:id="rId3"/>
    <p:sldId id="288" r:id="rId4"/>
    <p:sldId id="290" r:id="rId5"/>
    <p:sldId id="292" r:id="rId6"/>
    <p:sldId id="293" r:id="rId7"/>
    <p:sldId id="294" r:id="rId8"/>
    <p:sldId id="295" r:id="rId9"/>
    <p:sldId id="296" r:id="rId10"/>
    <p:sldId id="297" r:id="rId11"/>
    <p:sldId id="298" r:id="rId12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7"/>
            <p14:sldId id="288"/>
            <p14:sldId id="290"/>
            <p14:sldId id="292"/>
            <p14:sldId id="293"/>
            <p14:sldId id="294"/>
            <p14:sldId id="295"/>
            <p14:sldId id="296"/>
            <p14:sldId id="297"/>
            <p14:sldId id="298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15. KÖMEKÇI  IŞÇILERIŇ  ZÄHMETINI GURAMAK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Ulag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işlerini guramak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hilini barlamak bilen meşgullanýan işçileriň zähmetini guramak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kadalaşdyrmak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2008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dolanyşygyny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dolanyşygynyň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dykgatly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mebeliň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ýadawlyk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antropometriki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korpusynyň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ýerleşmeginiň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guramçylykly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mehanizasiýa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Mebeliň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ýereşdirilmegi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toplanylmagy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arassaçylyk-gigiýeniki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taslamalaşdyrylmagynda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 1,5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aňryçägi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1:2),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3,25 m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2,5-3 m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gönüburçluk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durýandygy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tutulmalydyr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Administratiw-edara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4m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ölçegindäki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m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çyzuw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Ikitaraplaýyn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tebogy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m,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birtaraplaýyn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6-7 m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9712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2008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dolanyşygyny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dolanyşygynyň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dykgatly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mebeliň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ýadawlyk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antropometriki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korpusynyň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ýerleşmeginiň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guramçylykly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mehanizasiýa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Mebeliň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ýereşdirilmegi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toplanylmagy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arassaçylyk-gigiýeniki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taslamalaşdyrylmagynda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 1,5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aňryçägi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1:2),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3,25 m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2,5-3 m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gönüburçluk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durýandygy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tutulmalydyr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Administratiw-edara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4m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ölçegindäki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m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çyzuw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Ikitaraplaýyn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tebogy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otaglaryň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m,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birtaraplaýyn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6-7 m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036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32656"/>
            <a:ext cx="79208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15.1.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ikisi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gönüden-göni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göçürmek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ýüküň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belliklemeklik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k-TM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ýaly-da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uzakdaky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garyşyk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ýükleme-düşürme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ulag-ammar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gullugy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borçlaryna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meýilleşdirilmegi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dispetçerçilik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abatlamak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uzakdaky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ýükleme-düşürme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Garyşyk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aralyklaryndaky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içindäki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daşalmagynyň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guralmagynyň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düşürilmän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peýdasyz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gatnawlary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gowuşmagyndan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ugradylmagyna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tutuşlygyna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baglanyşdyrýan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önümçilik-ulag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marşrutlaryň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bähbitli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ulag-tehnologiki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shemasyny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marşrutlar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relssiz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konteýnerli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poddonlary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paketleri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maksadalaýyk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ýükleýji-düşüriji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ýükleme-düşürme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ýadamagyny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nukdaýnazaryndan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bähbitli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mehanizasiýalaşdyrmak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74888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meşgullanýan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deslapky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işlenilmeginden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gutarnykly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tamamlanmagyndan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tutuşlygyna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uzeller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maksadalaýykdyr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tamamlanmagy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maksadalaýykdyr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79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92088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duýduryş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smenanyň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sazlanylmagyndan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çalşylmagyndan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üýtgewsizlik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maksadalaýykdyr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10-20% 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15-20%-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Ownuk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öz-özüne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seýrek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bir-iki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meşgullanýan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berilmelidir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edijiligini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bermezlik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azaltmakdan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062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ýarysyndan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kategoriýasynyň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düzümune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tehnolgiýany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aralaşdyrmak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düzgünleşdirilip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jogapkärçiligine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berkidilmegi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93575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2008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Bejerijä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berilmeli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aýlanyp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goýbermeklige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togtan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näsazlygyny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korrektirleýji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bejerilmesini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çalşylmagynyň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kesgtilemeli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Fotohronometraž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bejerijileriniň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dowamlylygyny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bejerijiler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reglament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balansyndan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grafiginden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46).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näsazlyklary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07723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200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4. GULLUKÇYLARYŇ ZÄHMETINI GURAMAK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uçastoklaryň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sazlaşykly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ykdysatçylar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ülňüleriniň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gowulandyrylmagy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ýetirijiler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hasaplaýjylar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kätipler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maşinistler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gaýatdan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işlenilmegini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resmileşdirmekligi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köpüsinde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shemalarynda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adalgalar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galypdyr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golanmada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geçilende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differensiasiýalaşdyrmagyny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adalgalary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0147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200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13,57, 3-nji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goýberiliş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ylmy-barlag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ýetirijiler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[57, 3-nji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goýberiliş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s.3].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gönüden-göni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predmet-tehnologiki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dolandyrmaklygyň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sowalnama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ornundaky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8498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2214</TotalTime>
  <Words>1186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307</cp:revision>
  <dcterms:created xsi:type="dcterms:W3CDTF">2012-03-10T06:54:57Z</dcterms:created>
  <dcterms:modified xsi:type="dcterms:W3CDTF">2021-09-02T07:51:52Z</dcterms:modified>
</cp:coreProperties>
</file>