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81" d="100"/>
          <a:sy n="81" d="100"/>
        </p:scale>
        <p:origin x="-1411" y="-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5DC5E1-5291-43A9-B5B1-DAD79EE25C0B}" type="datetimeFigureOut">
              <a:rPr lang="ru-RU" smtClean="0"/>
              <a:t>23.02.2021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E87C00-0F78-4924-9C4E-E36F7DB9F6A4}" type="slidenum">
              <a:rPr lang="ru-RU" smtClean="0"/>
              <a:t>‹#›</a:t>
            </a:fld>
            <a:endParaRPr lang="ru-RU"/>
          </a:p>
        </p:txBody>
      </p:sp>
    </p:spTree>
    <p:extLst>
      <p:ext uri="{BB962C8B-B14F-4D97-AF65-F5344CB8AC3E}">
        <p14:creationId xmlns:p14="http://schemas.microsoft.com/office/powerpoint/2010/main" val="3378151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tk-TM" sz="4000" dirty="0" smtClean="0"/>
              <a:t>          Harytlary</a:t>
            </a:r>
            <a:endParaRPr lang="ru-RU" sz="4000" dirty="0"/>
          </a:p>
        </p:txBody>
      </p:sp>
      <p:sp>
        <p:nvSpPr>
          <p:cNvPr id="4" name="Номер слайда 3"/>
          <p:cNvSpPr>
            <a:spLocks noGrp="1"/>
          </p:cNvSpPr>
          <p:nvPr>
            <p:ph type="sldNum" sz="quarter" idx="10"/>
          </p:nvPr>
        </p:nvSpPr>
        <p:spPr/>
        <p:txBody>
          <a:bodyPr/>
          <a:lstStyle/>
          <a:p>
            <a:fld id="{0BE87C00-0F78-4924-9C4E-E36F7DB9F6A4}" type="slidenum">
              <a:rPr lang="ru-RU" smtClean="0"/>
              <a:t>1</a:t>
            </a:fld>
            <a:endParaRPr lang="ru-RU"/>
          </a:p>
        </p:txBody>
      </p:sp>
    </p:spTree>
    <p:extLst>
      <p:ext uri="{BB962C8B-B14F-4D97-AF65-F5344CB8AC3E}">
        <p14:creationId xmlns:p14="http://schemas.microsoft.com/office/powerpoint/2010/main" val="868076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23.02.2021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23.02.2021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23.02.2021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23.02.2021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188640"/>
            <a:ext cx="7772400" cy="1470025"/>
          </a:xfrm>
        </p:spPr>
        <p:txBody>
          <a:bodyPr>
            <a:normAutofit/>
          </a:bodyPr>
          <a:lstStyle/>
          <a:p>
            <a:r>
              <a:rPr lang="ru-RU" sz="4000" b="1" dirty="0"/>
              <a:t> </a:t>
            </a:r>
            <a:r>
              <a:rPr lang="ru-RU" sz="4000" b="1" dirty="0" smtClean="0"/>
              <a:t> </a:t>
            </a:r>
            <a:r>
              <a:rPr lang="ru-RU" sz="4000" b="1" dirty="0" err="1">
                <a:solidFill>
                  <a:schemeClr val="bg1">
                    <a:lumMod val="65000"/>
                  </a:schemeClr>
                </a:solidFill>
              </a:rPr>
              <a:t>Tema</a:t>
            </a:r>
            <a:r>
              <a:rPr lang="ru-RU" sz="4000" b="1" dirty="0">
                <a:solidFill>
                  <a:schemeClr val="bg1">
                    <a:lumMod val="65000"/>
                  </a:schemeClr>
                </a:solidFill>
              </a:rPr>
              <a:t>: </a:t>
            </a:r>
            <a:r>
              <a:rPr lang="ru-RU" sz="4000" b="1" dirty="0" err="1" smtClean="0">
                <a:solidFill>
                  <a:schemeClr val="bg1">
                    <a:lumMod val="65000"/>
                  </a:schemeClr>
                </a:solidFill>
              </a:rPr>
              <a:t>Eýeçiligiň</a:t>
            </a:r>
            <a:r>
              <a:rPr lang="ru-RU" sz="4000" b="1" dirty="0" smtClean="0">
                <a:solidFill>
                  <a:schemeClr val="bg1">
                    <a:lumMod val="65000"/>
                  </a:schemeClr>
                </a:solidFill>
              </a:rPr>
              <a:t> </a:t>
            </a:r>
            <a:r>
              <a:rPr lang="ru-RU" sz="4000" b="1" dirty="0" err="1" smtClean="0">
                <a:solidFill>
                  <a:schemeClr val="bg1">
                    <a:lumMod val="65000"/>
                  </a:schemeClr>
                </a:solidFill>
              </a:rPr>
              <a:t>ykdysadyýeti</a:t>
            </a:r>
            <a:r>
              <a:rPr lang="ru-RU" sz="4000" b="1" dirty="0" smtClean="0">
                <a:solidFill>
                  <a:schemeClr val="bg1">
                    <a:lumMod val="65000"/>
                  </a:schemeClr>
                </a:solidFill>
              </a:rPr>
              <a:t> </a:t>
            </a:r>
            <a:r>
              <a:rPr lang="ru-RU" sz="4000" b="1" dirty="0" err="1" smtClean="0">
                <a:solidFill>
                  <a:schemeClr val="bg1">
                    <a:lumMod val="65000"/>
                  </a:schemeClr>
                </a:solidFill>
              </a:rPr>
              <a:t>we</a:t>
            </a:r>
            <a:r>
              <a:rPr lang="ru-RU" sz="4000" b="1" dirty="0" smtClean="0">
                <a:solidFill>
                  <a:schemeClr val="bg1">
                    <a:lumMod val="65000"/>
                  </a:schemeClr>
                </a:solidFill>
              </a:rPr>
              <a:t> </a:t>
            </a:r>
            <a:r>
              <a:rPr lang="ru-RU" sz="4000" b="1" dirty="0" err="1" smtClean="0">
                <a:solidFill>
                  <a:schemeClr val="bg1">
                    <a:lumMod val="65000"/>
                  </a:schemeClr>
                </a:solidFill>
              </a:rPr>
              <a:t>onuň</a:t>
            </a:r>
            <a:r>
              <a:rPr lang="ru-RU" sz="4000" b="1" dirty="0" smtClean="0">
                <a:solidFill>
                  <a:schemeClr val="bg1">
                    <a:lumMod val="65000"/>
                  </a:schemeClr>
                </a:solidFill>
              </a:rPr>
              <a:t> </a:t>
            </a:r>
            <a:r>
              <a:rPr lang="ru-RU" sz="4000" b="1" dirty="0" err="1" smtClean="0">
                <a:solidFill>
                  <a:schemeClr val="bg1">
                    <a:lumMod val="65000"/>
                  </a:schemeClr>
                </a:solidFill>
              </a:rPr>
              <a:t>görnüşleri</a:t>
            </a:r>
            <a:r>
              <a:rPr lang="ru-RU" sz="4000" b="1" dirty="0" smtClean="0">
                <a:solidFill>
                  <a:schemeClr val="bg1">
                    <a:lumMod val="65000"/>
                  </a:schemeClr>
                </a:solidFill>
              </a:rPr>
              <a:t>.</a:t>
            </a:r>
            <a:endParaRPr lang="ru-RU" sz="4000" dirty="0">
              <a:solidFill>
                <a:schemeClr val="bg1">
                  <a:lumMod val="65000"/>
                </a:schemeClr>
              </a:solidFill>
            </a:endParaRPr>
          </a:p>
        </p:txBody>
      </p:sp>
      <p:sp>
        <p:nvSpPr>
          <p:cNvPr id="3" name="Подзаголовок 2"/>
          <p:cNvSpPr>
            <a:spLocks noGrp="1"/>
          </p:cNvSpPr>
          <p:nvPr>
            <p:ph type="subTitle" idx="1"/>
          </p:nvPr>
        </p:nvSpPr>
        <p:spPr>
          <a:xfrm>
            <a:off x="971600" y="1484784"/>
            <a:ext cx="7344816" cy="1752600"/>
          </a:xfrm>
        </p:spPr>
        <p:txBody>
          <a:bodyPr>
            <a:noAutofit/>
          </a:bodyPr>
          <a:lstStyle/>
          <a:p>
            <a:pPr algn="just">
              <a:spcAft>
                <a:spcPts val="0"/>
              </a:spcAft>
            </a:pPr>
            <a:r>
              <a:rPr lang="cs-CZ" b="1" dirty="0" smtClean="0">
                <a:latin typeface="Times New Roman"/>
                <a:ea typeface="Times New Roman"/>
              </a:rPr>
              <a:t>  </a:t>
            </a:r>
            <a:r>
              <a:rPr lang="ru-RU" b="1" dirty="0" smtClean="0">
                <a:latin typeface="Times New Roman"/>
                <a:ea typeface="Times New Roman"/>
              </a:rPr>
              <a:t>   </a:t>
            </a:r>
            <a:endParaRPr lang="ru-RU" sz="3600" dirty="0">
              <a:latin typeface="Times New Roman"/>
              <a:ea typeface="Times New Roman"/>
            </a:endParaRPr>
          </a:p>
          <a:p>
            <a:r>
              <a:rPr lang="tk-TM" sz="3600" dirty="0" smtClean="0"/>
              <a:t>Meýilnama:</a:t>
            </a:r>
            <a:endParaRPr lang="ru-RU" sz="3600" dirty="0"/>
          </a:p>
          <a:p>
            <a:r>
              <a:rPr lang="cs-CZ" sz="3600" b="1" dirty="0"/>
              <a:t>  </a:t>
            </a:r>
            <a:r>
              <a:rPr lang="ru-RU" sz="3600" b="1" dirty="0"/>
              <a:t>   </a:t>
            </a:r>
            <a:endParaRPr lang="ru-RU" sz="3600" dirty="0"/>
          </a:p>
          <a:p>
            <a:pPr algn="l"/>
            <a:r>
              <a:rPr lang="cs-CZ" sz="3600" dirty="0" smtClean="0"/>
              <a:t>1</a:t>
            </a:r>
            <a:r>
              <a:rPr lang="cs-CZ" sz="3600" dirty="0"/>
              <a:t>. Eýeçiligiň ykdysady </a:t>
            </a:r>
            <a:r>
              <a:rPr lang="tk-TM" sz="3600" dirty="0" smtClean="0"/>
              <a:t>mazmuny.                             </a:t>
            </a:r>
            <a:r>
              <a:rPr lang="cs-CZ" sz="3600" dirty="0" smtClean="0"/>
              <a:t>2</a:t>
            </a:r>
            <a:r>
              <a:rPr lang="cs-CZ" sz="3600" dirty="0"/>
              <a:t>. Eýeçiligiň görnüşleriniň </a:t>
            </a:r>
            <a:r>
              <a:rPr lang="tk-TM" sz="3600" dirty="0" smtClean="0"/>
              <a:t>    </a:t>
            </a:r>
            <a:r>
              <a:rPr lang="cs-CZ" sz="3600" dirty="0" smtClean="0"/>
              <a:t>köpdürlüligi.</a:t>
            </a:r>
            <a:endParaRPr lang="ru-RU" sz="3600" dirty="0" smtClean="0"/>
          </a:p>
          <a:p>
            <a:pPr algn="l"/>
            <a:r>
              <a:rPr lang="cs-CZ" sz="3600" dirty="0" smtClean="0"/>
              <a:t>3 Türkmenistanda eýeçilik </a:t>
            </a:r>
            <a:r>
              <a:rPr lang="tk-TM" sz="3600" dirty="0" smtClean="0"/>
              <a:t>     </a:t>
            </a:r>
            <a:r>
              <a:rPr lang="cs-CZ" sz="3600" dirty="0" smtClean="0"/>
              <a:t>gatnaşyklarynyň kämilleşmegi.</a:t>
            </a:r>
            <a:endParaRPr lang="ru-RU" sz="3600" dirty="0" smtClean="0"/>
          </a:p>
          <a:p>
            <a:pPr algn="just">
              <a:spcAft>
                <a:spcPts val="0"/>
              </a:spcAft>
            </a:pPr>
            <a:endParaRPr lang="ru-RU" sz="1800" dirty="0">
              <a:latin typeface="Times New Roman"/>
              <a:ea typeface="Times New Roman"/>
            </a:endParaRPr>
          </a:p>
          <a:p>
            <a:endParaRPr lang="ru-RU" dirty="0" smtClean="0"/>
          </a:p>
          <a:p>
            <a:endParaRPr lang="ru-RU" dirty="0"/>
          </a:p>
          <a:p>
            <a:endParaRPr lang="ru-RU" dirty="0" smtClean="0"/>
          </a:p>
          <a:p>
            <a:endParaRPr lang="ru-RU" dirty="0"/>
          </a:p>
        </p:txBody>
      </p:sp>
    </p:spTree>
    <p:extLst>
      <p:ext uri="{BB962C8B-B14F-4D97-AF65-F5344CB8AC3E}">
        <p14:creationId xmlns:p14="http://schemas.microsoft.com/office/powerpoint/2010/main" val="1457618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79512" y="260648"/>
            <a:ext cx="8784976" cy="6480720"/>
          </a:xfrm>
        </p:spPr>
        <p:txBody>
          <a:bodyPr>
            <a:normAutofit fontScale="25000" lnSpcReduction="20000"/>
          </a:bodyPr>
          <a:lstStyle/>
          <a:p>
            <a:pPr marL="0" indent="0">
              <a:buNone/>
            </a:pPr>
            <a:r>
              <a:rPr lang="en-US" sz="9600" dirty="0"/>
              <a:t>	</a:t>
            </a:r>
            <a:r>
              <a:rPr lang="en-US" sz="11200" dirty="0" err="1"/>
              <a:t>Milli</a:t>
            </a:r>
            <a:r>
              <a:rPr lang="en-US" sz="11200" dirty="0"/>
              <a:t> </a:t>
            </a:r>
            <a:r>
              <a:rPr lang="en-US" sz="11200" dirty="0" err="1"/>
              <a:t>ykdysadyýetimizde</a:t>
            </a:r>
            <a:r>
              <a:rPr lang="en-US" sz="11200" dirty="0"/>
              <a:t> </a:t>
            </a:r>
            <a:r>
              <a:rPr lang="en-US" sz="11200" dirty="0" err="1"/>
              <a:t>döwlet</a:t>
            </a:r>
            <a:r>
              <a:rPr lang="en-US" sz="11200" dirty="0"/>
              <a:t> </a:t>
            </a:r>
            <a:r>
              <a:rPr lang="en-US" sz="11200" dirty="0" err="1"/>
              <a:t>kärhanalarynyň</a:t>
            </a:r>
            <a:r>
              <a:rPr lang="en-US" sz="11200" dirty="0"/>
              <a:t> </a:t>
            </a:r>
            <a:r>
              <a:rPr lang="en-US" sz="11200" dirty="0" err="1"/>
              <a:t>paýy</a:t>
            </a:r>
            <a:r>
              <a:rPr lang="en-US" sz="11200" dirty="0"/>
              <a:t> </a:t>
            </a:r>
            <a:r>
              <a:rPr lang="en-US" sz="11200" dirty="0" err="1"/>
              <a:t>kem-kemden</a:t>
            </a:r>
            <a:r>
              <a:rPr lang="en-US" sz="11200" dirty="0"/>
              <a:t> </a:t>
            </a:r>
            <a:r>
              <a:rPr lang="en-US" sz="11200" dirty="0" err="1"/>
              <a:t>azalyp</a:t>
            </a:r>
            <a:r>
              <a:rPr lang="en-US" sz="11200" dirty="0"/>
              <a:t>,      2000-nji </a:t>
            </a:r>
            <a:r>
              <a:rPr lang="en-US" sz="11200" dirty="0" err="1"/>
              <a:t>ýylda</a:t>
            </a:r>
            <a:r>
              <a:rPr lang="en-US" sz="11200" dirty="0"/>
              <a:t> 13,7 </a:t>
            </a:r>
            <a:r>
              <a:rPr lang="en-US" sz="11200" dirty="0" err="1"/>
              <a:t>göterim</a:t>
            </a:r>
            <a:r>
              <a:rPr lang="en-US" sz="11200" dirty="0"/>
              <a:t> </a:t>
            </a:r>
            <a:r>
              <a:rPr lang="en-US" sz="11200" dirty="0" err="1"/>
              <a:t>bolan</a:t>
            </a:r>
            <a:r>
              <a:rPr lang="en-US" sz="11200" dirty="0"/>
              <a:t> </a:t>
            </a:r>
            <a:r>
              <a:rPr lang="en-US" sz="11200" dirty="0" err="1"/>
              <a:t>bolsa</a:t>
            </a:r>
            <a:r>
              <a:rPr lang="en-US" sz="11200" dirty="0"/>
              <a:t>, 2010-njy </a:t>
            </a:r>
            <a:r>
              <a:rPr lang="en-US" sz="11200" dirty="0" err="1"/>
              <a:t>ýylda</a:t>
            </a:r>
            <a:r>
              <a:rPr lang="en-US" sz="11200" dirty="0"/>
              <a:t> 10,7 </a:t>
            </a:r>
            <a:r>
              <a:rPr lang="en-US" sz="11200" dirty="0" err="1"/>
              <a:t>göterim</a:t>
            </a:r>
            <a:r>
              <a:rPr lang="en-US" sz="11200" dirty="0"/>
              <a:t> </a:t>
            </a:r>
            <a:r>
              <a:rPr lang="en-US" sz="11200" dirty="0" err="1"/>
              <a:t>bolar</a:t>
            </a:r>
            <a:r>
              <a:rPr lang="en-US" sz="11200" dirty="0"/>
              <a:t>. </a:t>
            </a:r>
            <a:r>
              <a:rPr lang="en-US" sz="11200" dirty="0" err="1"/>
              <a:t>Döwlet</a:t>
            </a:r>
            <a:r>
              <a:rPr lang="en-US" sz="11200" dirty="0"/>
              <a:t> </a:t>
            </a:r>
            <a:r>
              <a:rPr lang="en-US" sz="11200" dirty="0" err="1"/>
              <a:t>eýeçiliginde</a:t>
            </a:r>
            <a:r>
              <a:rPr lang="en-US" sz="11200" dirty="0"/>
              <a:t> </a:t>
            </a:r>
            <a:r>
              <a:rPr lang="en-US" sz="11200" dirty="0" err="1"/>
              <a:t>jemgyýetiň</a:t>
            </a:r>
            <a:r>
              <a:rPr lang="en-US" sz="11200" dirty="0"/>
              <a:t> </a:t>
            </a:r>
            <a:r>
              <a:rPr lang="en-US" sz="11200" dirty="0" err="1"/>
              <a:t>ösüşiniň</a:t>
            </a:r>
            <a:r>
              <a:rPr lang="en-US" sz="11200" dirty="0"/>
              <a:t> </a:t>
            </a:r>
            <a:r>
              <a:rPr lang="en-US" sz="11200" dirty="0" err="1"/>
              <a:t>möhüm</a:t>
            </a:r>
            <a:r>
              <a:rPr lang="en-US" sz="11200" dirty="0"/>
              <a:t> </a:t>
            </a:r>
            <a:r>
              <a:rPr lang="en-US" sz="11200" dirty="0" err="1"/>
              <a:t>wezipelerini</a:t>
            </a:r>
            <a:r>
              <a:rPr lang="en-US" sz="11200" dirty="0"/>
              <a:t> </a:t>
            </a:r>
            <a:r>
              <a:rPr lang="en-US" sz="11200" dirty="0" err="1"/>
              <a:t>amala</a:t>
            </a:r>
            <a:r>
              <a:rPr lang="en-US" sz="11200" dirty="0"/>
              <a:t> </a:t>
            </a:r>
            <a:r>
              <a:rPr lang="en-US" sz="11200" dirty="0" err="1"/>
              <a:t>aşyrýan</a:t>
            </a:r>
            <a:r>
              <a:rPr lang="en-US" sz="11200" dirty="0"/>
              <a:t> </a:t>
            </a:r>
            <a:r>
              <a:rPr lang="en-US" sz="11200" dirty="0" err="1"/>
              <a:t>kärhanalar</a:t>
            </a:r>
            <a:r>
              <a:rPr lang="en-US" sz="11200" dirty="0"/>
              <a:t> </a:t>
            </a:r>
            <a:r>
              <a:rPr lang="en-US" sz="11200" dirty="0" err="1"/>
              <a:t>galar</a:t>
            </a:r>
            <a:r>
              <a:rPr lang="en-US" sz="11200" dirty="0"/>
              <a:t>. Howa, </a:t>
            </a:r>
            <a:r>
              <a:rPr lang="en-US" sz="11200" dirty="0" err="1"/>
              <a:t>demirýol</a:t>
            </a:r>
            <a:r>
              <a:rPr lang="en-US" sz="11200" dirty="0"/>
              <a:t>, </a:t>
            </a:r>
            <a:r>
              <a:rPr lang="en-US" sz="11200" dirty="0" err="1"/>
              <a:t>awtomobil</a:t>
            </a:r>
            <a:r>
              <a:rPr lang="en-US" sz="11200" dirty="0"/>
              <a:t>, </a:t>
            </a:r>
            <a:r>
              <a:rPr lang="en-US" sz="11200" dirty="0" err="1"/>
              <a:t>suw</a:t>
            </a:r>
            <a:r>
              <a:rPr lang="en-US" sz="11200" dirty="0"/>
              <a:t> </a:t>
            </a:r>
            <a:r>
              <a:rPr lang="en-US" sz="11200" dirty="0" err="1"/>
              <a:t>ulaglary</a:t>
            </a:r>
            <a:r>
              <a:rPr lang="en-US" sz="11200" dirty="0"/>
              <a:t> </a:t>
            </a:r>
            <a:r>
              <a:rPr lang="en-US" sz="11200" dirty="0" err="1"/>
              <a:t>pudagy</a:t>
            </a:r>
            <a:r>
              <a:rPr lang="en-US" sz="11200" dirty="0"/>
              <a:t>, </a:t>
            </a:r>
            <a:r>
              <a:rPr lang="en-US" sz="11200" dirty="0" err="1"/>
              <a:t>tebigy</a:t>
            </a:r>
            <a:r>
              <a:rPr lang="en-US" sz="11200" dirty="0"/>
              <a:t> </a:t>
            </a:r>
            <a:r>
              <a:rPr lang="en-US" sz="11200" dirty="0" err="1"/>
              <a:t>baýlyklar</a:t>
            </a:r>
            <a:r>
              <a:rPr lang="en-US" sz="11200" dirty="0"/>
              <a:t>, </a:t>
            </a:r>
            <a:r>
              <a:rPr lang="en-US" sz="11200" dirty="0" err="1"/>
              <a:t>energetika</a:t>
            </a:r>
            <a:r>
              <a:rPr lang="en-US" sz="11200" dirty="0"/>
              <a:t> </a:t>
            </a:r>
            <a:r>
              <a:rPr lang="en-US" sz="11200" dirty="0" err="1"/>
              <a:t>ýaly</a:t>
            </a:r>
            <a:r>
              <a:rPr lang="en-US" sz="11200" dirty="0"/>
              <a:t> </a:t>
            </a:r>
            <a:r>
              <a:rPr lang="en-US" sz="11200" dirty="0" err="1"/>
              <a:t>esasy</a:t>
            </a:r>
            <a:r>
              <a:rPr lang="en-US" sz="11200" dirty="0"/>
              <a:t> </a:t>
            </a:r>
            <a:r>
              <a:rPr lang="en-US" sz="11200" dirty="0" err="1"/>
              <a:t>pudaklar</a:t>
            </a:r>
            <a:r>
              <a:rPr lang="en-US" sz="11200" dirty="0"/>
              <a:t> </a:t>
            </a:r>
            <a:r>
              <a:rPr lang="en-US" sz="11200" dirty="0" err="1"/>
              <a:t>döwlet</a:t>
            </a:r>
            <a:r>
              <a:rPr lang="en-US" sz="11200" dirty="0"/>
              <a:t> </a:t>
            </a:r>
            <a:r>
              <a:rPr lang="en-US" sz="11200" dirty="0" err="1"/>
              <a:t>eýeçiliginde</a:t>
            </a:r>
            <a:r>
              <a:rPr lang="en-US" sz="11200" dirty="0"/>
              <a:t> </a:t>
            </a:r>
            <a:r>
              <a:rPr lang="en-US" sz="11200" dirty="0" err="1"/>
              <a:t>saklanar</a:t>
            </a:r>
            <a:r>
              <a:rPr lang="en-US" sz="11200" dirty="0"/>
              <a:t>. </a:t>
            </a:r>
            <a:r>
              <a:rPr lang="en-US" sz="11200" dirty="0" err="1"/>
              <a:t>Galanlaryň</a:t>
            </a:r>
            <a:r>
              <a:rPr lang="en-US" sz="11200" dirty="0"/>
              <a:t> </a:t>
            </a:r>
            <a:r>
              <a:rPr lang="en-US" sz="11200" dirty="0" err="1"/>
              <a:t>ählisi</a:t>
            </a:r>
            <a:r>
              <a:rPr lang="en-US" sz="11200" dirty="0"/>
              <a:t> </a:t>
            </a:r>
            <a:r>
              <a:rPr lang="en-US" sz="11200" dirty="0" err="1"/>
              <a:t>hususylaşdyrylar</a:t>
            </a:r>
            <a:r>
              <a:rPr lang="en-US" sz="11200" dirty="0"/>
              <a:t>. </a:t>
            </a:r>
          </a:p>
          <a:p>
            <a:pPr marL="0" indent="0">
              <a:buNone/>
            </a:pPr>
            <a:r>
              <a:rPr lang="en-US" sz="11200" dirty="0"/>
              <a:t>	</a:t>
            </a:r>
            <a:r>
              <a:rPr lang="en-US" sz="11200" dirty="0" err="1"/>
              <a:t>Hususy</a:t>
            </a:r>
            <a:r>
              <a:rPr lang="en-US" sz="11200" dirty="0"/>
              <a:t> </a:t>
            </a:r>
            <a:r>
              <a:rPr lang="en-US" sz="11200" dirty="0" err="1"/>
              <a:t>eýeçiligi</a:t>
            </a:r>
            <a:r>
              <a:rPr lang="en-US" sz="11200" dirty="0"/>
              <a:t> </a:t>
            </a:r>
            <a:r>
              <a:rPr lang="en-US" sz="11200" dirty="0" err="1"/>
              <a:t>ösdürmek</a:t>
            </a:r>
            <a:r>
              <a:rPr lang="en-US" sz="11200" dirty="0"/>
              <a:t> </a:t>
            </a:r>
            <a:r>
              <a:rPr lang="en-US" sz="11200" dirty="0" err="1"/>
              <a:t>boýunça</a:t>
            </a:r>
            <a:r>
              <a:rPr lang="en-US" sz="11200" dirty="0"/>
              <a:t> </a:t>
            </a:r>
            <a:r>
              <a:rPr lang="en-US" sz="11200" dirty="0" err="1"/>
              <a:t>göz</a:t>
            </a:r>
            <a:r>
              <a:rPr lang="en-US" sz="11200" dirty="0"/>
              <a:t> </a:t>
            </a:r>
            <a:r>
              <a:rPr lang="en-US" sz="11200" dirty="0" err="1"/>
              <a:t>öňünde</a:t>
            </a:r>
            <a:r>
              <a:rPr lang="en-US" sz="11200" dirty="0"/>
              <a:t> </a:t>
            </a:r>
            <a:r>
              <a:rPr lang="en-US" sz="11200" dirty="0" err="1"/>
              <a:t>tutulýan</a:t>
            </a:r>
            <a:r>
              <a:rPr lang="en-US" sz="11200" dirty="0"/>
              <a:t> </a:t>
            </a:r>
            <a:r>
              <a:rPr lang="en-US" sz="11200" dirty="0" err="1"/>
              <a:t>çäreleriň</a:t>
            </a:r>
            <a:r>
              <a:rPr lang="en-US" sz="11200" dirty="0"/>
              <a:t> </a:t>
            </a:r>
            <a:r>
              <a:rPr lang="en-US" sz="11200" dirty="0" err="1"/>
              <a:t>durmuşa</a:t>
            </a:r>
            <a:r>
              <a:rPr lang="en-US" sz="11200" dirty="0"/>
              <a:t> </a:t>
            </a:r>
            <a:r>
              <a:rPr lang="en-US" sz="11200" dirty="0" err="1"/>
              <a:t>geçirilmegi</a:t>
            </a:r>
            <a:r>
              <a:rPr lang="en-US" sz="11200" dirty="0"/>
              <a:t> bar </a:t>
            </a:r>
            <a:r>
              <a:rPr lang="en-US" sz="11200" dirty="0" err="1"/>
              <a:t>bolan</a:t>
            </a:r>
            <a:r>
              <a:rPr lang="en-US" sz="11200" dirty="0"/>
              <a:t> </a:t>
            </a:r>
            <a:r>
              <a:rPr lang="en-US" sz="11200" dirty="0" err="1"/>
              <a:t>önümçilik</a:t>
            </a:r>
            <a:r>
              <a:rPr lang="en-US" sz="11200" dirty="0"/>
              <a:t> </a:t>
            </a:r>
            <a:r>
              <a:rPr lang="en-US" sz="11200" dirty="0" err="1"/>
              <a:t>mümkinçiliklerini</a:t>
            </a:r>
            <a:r>
              <a:rPr lang="en-US" sz="11200" dirty="0"/>
              <a:t> has </a:t>
            </a:r>
            <a:r>
              <a:rPr lang="en-US" sz="11200" dirty="0" err="1"/>
              <a:t>netijeli</a:t>
            </a:r>
            <a:r>
              <a:rPr lang="en-US" sz="11200" dirty="0"/>
              <a:t> </a:t>
            </a:r>
            <a:r>
              <a:rPr lang="en-US" sz="11200" dirty="0" err="1"/>
              <a:t>peýdalanmaga</a:t>
            </a:r>
            <a:r>
              <a:rPr lang="en-US" sz="11200" dirty="0"/>
              <a:t>, </a:t>
            </a:r>
            <a:r>
              <a:rPr lang="en-US" sz="11200" dirty="0" err="1"/>
              <a:t>bäsleşige</a:t>
            </a:r>
            <a:r>
              <a:rPr lang="en-US" sz="11200" dirty="0"/>
              <a:t> </a:t>
            </a:r>
            <a:r>
              <a:rPr lang="en-US" sz="11200" dirty="0" err="1"/>
              <a:t>ukyply</a:t>
            </a:r>
            <a:r>
              <a:rPr lang="en-US" sz="11200" dirty="0"/>
              <a:t> </a:t>
            </a:r>
            <a:r>
              <a:rPr lang="en-US" sz="11200" dirty="0" err="1"/>
              <a:t>önümleriň</a:t>
            </a:r>
            <a:r>
              <a:rPr lang="en-US" sz="11200" dirty="0"/>
              <a:t> </a:t>
            </a:r>
            <a:r>
              <a:rPr lang="en-US" sz="11200" dirty="0" err="1"/>
              <a:t>öndürilişini</a:t>
            </a:r>
            <a:r>
              <a:rPr lang="en-US" sz="11200" dirty="0"/>
              <a:t> </a:t>
            </a:r>
            <a:r>
              <a:rPr lang="en-US" sz="11200" dirty="0" err="1"/>
              <a:t>artdyrmaga</a:t>
            </a:r>
            <a:r>
              <a:rPr lang="en-US" sz="11200" dirty="0"/>
              <a:t>, </a:t>
            </a:r>
            <a:r>
              <a:rPr lang="en-US" sz="11200" dirty="0" err="1"/>
              <a:t>goşmaça</a:t>
            </a:r>
            <a:r>
              <a:rPr lang="en-US" sz="11200" dirty="0"/>
              <a:t> </a:t>
            </a:r>
            <a:r>
              <a:rPr lang="en-US" sz="11200" dirty="0" err="1"/>
              <a:t>iş</a:t>
            </a:r>
            <a:r>
              <a:rPr lang="en-US" sz="11200" dirty="0"/>
              <a:t> </a:t>
            </a:r>
            <a:r>
              <a:rPr lang="en-US" sz="11200" dirty="0" err="1"/>
              <a:t>orunlaryny</a:t>
            </a:r>
            <a:r>
              <a:rPr lang="en-US" sz="11200" dirty="0"/>
              <a:t> </a:t>
            </a:r>
            <a:r>
              <a:rPr lang="en-US" sz="11200" dirty="0" err="1"/>
              <a:t>döretmäge</a:t>
            </a:r>
            <a:r>
              <a:rPr lang="en-US" sz="11200" dirty="0"/>
              <a:t> </a:t>
            </a:r>
            <a:r>
              <a:rPr lang="en-US" sz="11200" dirty="0" err="1"/>
              <a:t>ýardam</a:t>
            </a:r>
            <a:r>
              <a:rPr lang="en-US" sz="11200" dirty="0"/>
              <a:t> </a:t>
            </a:r>
            <a:r>
              <a:rPr lang="en-US" sz="11200" dirty="0" err="1"/>
              <a:t>eder</a:t>
            </a:r>
            <a:r>
              <a:rPr lang="en-US" sz="11200" dirty="0"/>
              <a:t>. </a:t>
            </a:r>
          </a:p>
          <a:p>
            <a:pPr marL="0" indent="0">
              <a:buNone/>
            </a:pPr>
            <a:r>
              <a:rPr lang="en-US" sz="11200" dirty="0"/>
              <a:t>	</a:t>
            </a:r>
            <a:r>
              <a:rPr lang="en-US" sz="11200" dirty="0" err="1"/>
              <a:t>Şeýlelik</a:t>
            </a:r>
            <a:r>
              <a:rPr lang="en-US" sz="11200" dirty="0"/>
              <a:t> </a:t>
            </a:r>
            <a:r>
              <a:rPr lang="en-US" sz="11200" dirty="0" err="1"/>
              <a:t>bilen</a:t>
            </a:r>
            <a:r>
              <a:rPr lang="en-US" sz="11200" dirty="0"/>
              <a:t>, </a:t>
            </a:r>
            <a:r>
              <a:rPr lang="en-US" sz="11200" dirty="0" err="1"/>
              <a:t>eýeçilik</a:t>
            </a:r>
            <a:r>
              <a:rPr lang="en-US" sz="11200" dirty="0"/>
              <a:t> </a:t>
            </a:r>
            <a:r>
              <a:rPr lang="en-US" sz="11200" dirty="0" err="1"/>
              <a:t>gatnaşyklarynyň</a:t>
            </a:r>
            <a:r>
              <a:rPr lang="en-US" sz="11200" dirty="0"/>
              <a:t> </a:t>
            </a:r>
            <a:r>
              <a:rPr lang="en-US" sz="11200" dirty="0" err="1"/>
              <a:t>üýtgedilip</a:t>
            </a:r>
            <a:r>
              <a:rPr lang="en-US" sz="11200" dirty="0"/>
              <a:t> </a:t>
            </a:r>
            <a:r>
              <a:rPr lang="en-US" sz="11200" dirty="0" err="1"/>
              <a:t>gurulmagy</a:t>
            </a:r>
            <a:r>
              <a:rPr lang="en-US" sz="11200" dirty="0"/>
              <a:t>, </a:t>
            </a:r>
            <a:r>
              <a:rPr lang="en-US" sz="11200" dirty="0" err="1"/>
              <a:t>hususyýetçiligiň</a:t>
            </a:r>
            <a:r>
              <a:rPr lang="en-US" sz="11200" dirty="0"/>
              <a:t> </a:t>
            </a:r>
            <a:r>
              <a:rPr lang="en-US" sz="11200" dirty="0" err="1"/>
              <a:t>ösdürilmegi</a:t>
            </a:r>
            <a:r>
              <a:rPr lang="en-US" sz="11200" dirty="0"/>
              <a:t> </a:t>
            </a:r>
            <a:r>
              <a:rPr lang="en-US" sz="11200" dirty="0" err="1"/>
              <a:t>ýurdumyzyň</a:t>
            </a:r>
            <a:r>
              <a:rPr lang="en-US" sz="11200" dirty="0"/>
              <a:t> bazar </a:t>
            </a:r>
            <a:r>
              <a:rPr lang="en-US" sz="11200" dirty="0" err="1"/>
              <a:t>ykdysadyýetine</a:t>
            </a:r>
            <a:r>
              <a:rPr lang="en-US" sz="11200" dirty="0"/>
              <a:t> </a:t>
            </a:r>
            <a:r>
              <a:rPr lang="en-US" sz="11200" dirty="0" err="1"/>
              <a:t>ymykly</a:t>
            </a:r>
            <a:r>
              <a:rPr lang="en-US" sz="11200" dirty="0"/>
              <a:t> </a:t>
            </a:r>
            <a:r>
              <a:rPr lang="en-US" sz="11200" dirty="0" err="1"/>
              <a:t>geçmegini</a:t>
            </a:r>
            <a:r>
              <a:rPr lang="en-US" sz="11200" dirty="0"/>
              <a:t> </a:t>
            </a:r>
            <a:r>
              <a:rPr lang="en-US" sz="11200" dirty="0" err="1"/>
              <a:t>üpjün</a:t>
            </a:r>
            <a:r>
              <a:rPr lang="en-US" sz="11200" dirty="0"/>
              <a:t> </a:t>
            </a:r>
            <a:r>
              <a:rPr lang="en-US" sz="11200" dirty="0" err="1"/>
              <a:t>eder</a:t>
            </a:r>
            <a:r>
              <a:rPr lang="en-US" sz="11200" dirty="0"/>
              <a:t>, </a:t>
            </a:r>
            <a:r>
              <a:rPr lang="en-US" sz="11200" dirty="0" err="1"/>
              <a:t>halkymyzy</a:t>
            </a:r>
            <a:r>
              <a:rPr lang="en-US" sz="11200" dirty="0"/>
              <a:t> </a:t>
            </a:r>
            <a:r>
              <a:rPr lang="en-US" sz="11200" dirty="0" err="1"/>
              <a:t>bolsa</a:t>
            </a:r>
            <a:r>
              <a:rPr lang="en-US" sz="11200" dirty="0"/>
              <a:t> </a:t>
            </a:r>
            <a:r>
              <a:rPr lang="en-US" sz="11200" dirty="0" err="1"/>
              <a:t>galkyndyrar</a:t>
            </a:r>
            <a:r>
              <a:rPr lang="en-US" sz="11200" dirty="0"/>
              <a:t>, </a:t>
            </a:r>
            <a:r>
              <a:rPr lang="en-US" sz="11200" dirty="0" err="1" smtClean="0"/>
              <a:t>baýadar</a:t>
            </a:r>
            <a:r>
              <a:rPr lang="tk-TM" sz="11200" dirty="0" smtClean="0"/>
              <a:t>.</a:t>
            </a:r>
            <a:endParaRPr lang="en-US" sz="11200" dirty="0"/>
          </a:p>
          <a:p>
            <a:endParaRPr lang="ru-RU" dirty="0"/>
          </a:p>
        </p:txBody>
      </p:sp>
    </p:spTree>
    <p:extLst>
      <p:ext uri="{BB962C8B-B14F-4D97-AF65-F5344CB8AC3E}">
        <p14:creationId xmlns:p14="http://schemas.microsoft.com/office/powerpoint/2010/main" val="207362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07504" y="116632"/>
            <a:ext cx="8820596" cy="7128792"/>
          </a:xfrm>
        </p:spPr>
        <p:txBody>
          <a:bodyPr>
            <a:noAutofit/>
          </a:bodyPr>
          <a:lstStyle/>
          <a:p>
            <a:pPr marL="0" indent="0">
              <a:buNone/>
            </a:pPr>
            <a:r>
              <a:rPr lang="cs-CZ" dirty="0"/>
              <a:t> 	</a:t>
            </a:r>
            <a:r>
              <a:rPr lang="cs-CZ" sz="2800" dirty="0"/>
              <a:t>Mälim boluşy ýaly, ykdysady nazaryýet ylmy adamlaryň arasynda emele gelýän önümçilik gatnaşyklaryny öwrenýär. Önümçilik gatnaşyklarynyň esasynda bolsa eýeçilik durýar. Eýeçilige islendik jemgyýetiň önümçilik gatnaşyklarynyň ulgamynda merkezi orun degişlidir. Bu ulgamyň galan hemme taraplarynyň ýagdaýy eýeçiligiň mazmunyna we häsiýetine bagly bolýar.</a:t>
            </a:r>
          </a:p>
          <a:p>
            <a:pPr marL="0" indent="0">
              <a:buNone/>
            </a:pPr>
            <a:r>
              <a:rPr lang="cs-CZ" sz="2800" dirty="0" smtClean="0"/>
              <a:t>	Eýeçiligiň zat mazmunyny maddy nygmatlar emele getirýär. Emma zat öz-özünden eýeçilik bolup bilmeýär. Zat, diňe ol barada adamlaryň arasynda belli bir gatnaşyklar dörände, eýeçiligiň zady hökmünde çykyş edýär. Bu gatnaşyklar bolsa hukuk we ykdysady gatnaşyklar bolup biler.</a:t>
            </a:r>
          </a:p>
          <a:p>
            <a:pPr marL="0" indent="0">
              <a:buNone/>
            </a:pPr>
            <a:endParaRPr lang="ru-RU" sz="2800" dirty="0"/>
          </a:p>
        </p:txBody>
      </p:sp>
    </p:spTree>
    <p:extLst>
      <p:ext uri="{BB962C8B-B14F-4D97-AF65-F5344CB8AC3E}">
        <p14:creationId xmlns:p14="http://schemas.microsoft.com/office/powerpoint/2010/main" val="1781796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1250950"/>
            <a:ext cx="8229600" cy="1143000"/>
          </a:xfrm>
        </p:spPr>
        <p:txBody>
          <a:bodyPr>
            <a:normAutofit fontScale="90000"/>
          </a:bodyPr>
          <a:lstStyle/>
          <a:p>
            <a:r>
              <a:rPr lang="tk-TM" dirty="0"/>
              <a:t/>
            </a:r>
            <a:br>
              <a:rPr lang="tk-TM" dirty="0"/>
            </a:br>
            <a:endParaRPr lang="ru-RU" dirty="0"/>
          </a:p>
        </p:txBody>
      </p:sp>
      <p:sp>
        <p:nvSpPr>
          <p:cNvPr id="3" name="Объект 2"/>
          <p:cNvSpPr>
            <a:spLocks noGrp="1"/>
          </p:cNvSpPr>
          <p:nvPr>
            <p:ph idx="4294967295"/>
          </p:nvPr>
        </p:nvSpPr>
        <p:spPr>
          <a:xfrm>
            <a:off x="107504" y="260648"/>
            <a:ext cx="8784976" cy="6408712"/>
          </a:xfrm>
        </p:spPr>
        <p:txBody>
          <a:bodyPr>
            <a:noAutofit/>
          </a:bodyPr>
          <a:lstStyle/>
          <a:p>
            <a:pPr marL="0" indent="0">
              <a:buNone/>
            </a:pPr>
            <a:r>
              <a:rPr lang="en-US" sz="2800" dirty="0"/>
              <a:t>	</a:t>
            </a:r>
            <a:r>
              <a:rPr lang="en-US" dirty="0" err="1"/>
              <a:t>Eýeçilik</a:t>
            </a:r>
            <a:r>
              <a:rPr lang="en-US" dirty="0"/>
              <a:t> </a:t>
            </a:r>
            <a:r>
              <a:rPr lang="en-US" dirty="0" err="1"/>
              <a:t>hukuk</a:t>
            </a:r>
            <a:r>
              <a:rPr lang="en-US" dirty="0"/>
              <a:t> </a:t>
            </a:r>
            <a:r>
              <a:rPr lang="en-US" dirty="0" err="1"/>
              <a:t>manyda</a:t>
            </a:r>
            <a:r>
              <a:rPr lang="en-US" dirty="0"/>
              <a:t> </a:t>
            </a:r>
            <a:r>
              <a:rPr lang="en-US" dirty="0" err="1"/>
              <a:t>emläk</a:t>
            </a:r>
            <a:r>
              <a:rPr lang="en-US" dirty="0"/>
              <a:t> </a:t>
            </a:r>
            <a:r>
              <a:rPr lang="en-US" dirty="0" err="1"/>
              <a:t>gatnaşyklaryny</a:t>
            </a:r>
            <a:r>
              <a:rPr lang="en-US" dirty="0"/>
              <a:t> </a:t>
            </a:r>
            <a:r>
              <a:rPr lang="en-US" dirty="0" err="1"/>
              <a:t>aňladýar</a:t>
            </a:r>
            <a:r>
              <a:rPr lang="en-US" dirty="0"/>
              <a:t>. Has </a:t>
            </a:r>
            <a:r>
              <a:rPr lang="en-US" dirty="0" err="1"/>
              <a:t>takygy</a:t>
            </a:r>
            <a:r>
              <a:rPr lang="en-US" dirty="0"/>
              <a:t>, </a:t>
            </a:r>
            <a:r>
              <a:rPr lang="en-US" dirty="0" err="1"/>
              <a:t>hukuk</a:t>
            </a:r>
            <a:r>
              <a:rPr lang="en-US" dirty="0"/>
              <a:t> </a:t>
            </a:r>
            <a:r>
              <a:rPr lang="en-US" dirty="0" err="1"/>
              <a:t>kadalarynda</a:t>
            </a:r>
            <a:r>
              <a:rPr lang="en-US" dirty="0"/>
              <a:t> </a:t>
            </a:r>
            <a:r>
              <a:rPr lang="en-US" dirty="0" err="1"/>
              <a:t>dürli</a:t>
            </a:r>
            <a:r>
              <a:rPr lang="en-US" dirty="0"/>
              <a:t>  </a:t>
            </a:r>
            <a:r>
              <a:rPr lang="en-US" dirty="0" err="1"/>
              <a:t>taraplaryň</a:t>
            </a:r>
            <a:r>
              <a:rPr lang="en-US" dirty="0"/>
              <a:t> </a:t>
            </a:r>
            <a:r>
              <a:rPr lang="en-US" dirty="0" err="1"/>
              <a:t>maddy</a:t>
            </a:r>
            <a:r>
              <a:rPr lang="en-US" dirty="0"/>
              <a:t> </a:t>
            </a:r>
            <a:r>
              <a:rPr lang="en-US" dirty="0" err="1"/>
              <a:t>baýlygy</a:t>
            </a:r>
            <a:r>
              <a:rPr lang="en-US" dirty="0"/>
              <a:t> </a:t>
            </a:r>
            <a:r>
              <a:rPr lang="en-US" dirty="0" err="1"/>
              <a:t>nähili</a:t>
            </a:r>
            <a:r>
              <a:rPr lang="en-US" dirty="0"/>
              <a:t> </a:t>
            </a:r>
            <a:r>
              <a:rPr lang="en-US" dirty="0" err="1"/>
              <a:t>eýelenýändigi</a:t>
            </a:r>
            <a:r>
              <a:rPr lang="en-US" dirty="0"/>
              <a:t> we </a:t>
            </a:r>
            <a:r>
              <a:rPr lang="en-US" dirty="0" err="1"/>
              <a:t>olaryň</a:t>
            </a:r>
            <a:r>
              <a:rPr lang="en-US" dirty="0"/>
              <a:t> </a:t>
            </a:r>
            <a:r>
              <a:rPr lang="en-US" dirty="0" err="1"/>
              <a:t>arasynda</a:t>
            </a:r>
            <a:r>
              <a:rPr lang="en-US" dirty="0"/>
              <a:t> </a:t>
            </a:r>
            <a:r>
              <a:rPr lang="en-US" dirty="0" err="1"/>
              <a:t>nähili</a:t>
            </a:r>
            <a:r>
              <a:rPr lang="en-US" dirty="0"/>
              <a:t> </a:t>
            </a:r>
            <a:r>
              <a:rPr lang="en-US" dirty="0" err="1"/>
              <a:t>paýlanýandygy</a:t>
            </a:r>
            <a:r>
              <a:rPr lang="en-US" dirty="0"/>
              <a:t> </a:t>
            </a:r>
            <a:r>
              <a:rPr lang="en-US" dirty="0" err="1"/>
              <a:t>kesgitlenilýär</a:t>
            </a:r>
            <a:r>
              <a:rPr lang="en-US" dirty="0"/>
              <a:t>. </a:t>
            </a:r>
            <a:r>
              <a:rPr lang="en-US" dirty="0" err="1"/>
              <a:t>Hukuk</a:t>
            </a:r>
            <a:r>
              <a:rPr lang="en-US" dirty="0"/>
              <a:t> </a:t>
            </a:r>
            <a:r>
              <a:rPr lang="en-US" dirty="0" err="1"/>
              <a:t>kanunlary</a:t>
            </a:r>
            <a:r>
              <a:rPr lang="en-US" dirty="0"/>
              <a:t> </a:t>
            </a:r>
            <a:r>
              <a:rPr lang="en-US" dirty="0" err="1"/>
              <a:t>emlägiň</a:t>
            </a:r>
            <a:r>
              <a:rPr lang="en-US" dirty="0"/>
              <a:t> </a:t>
            </a:r>
            <a:r>
              <a:rPr lang="en-US" dirty="0" err="1"/>
              <a:t>eýesine</a:t>
            </a:r>
            <a:r>
              <a:rPr lang="en-US" dirty="0"/>
              <a:t> </a:t>
            </a:r>
            <a:r>
              <a:rPr lang="en-US" dirty="0" err="1"/>
              <a:t>degişlidigini</a:t>
            </a:r>
            <a:r>
              <a:rPr lang="en-US" dirty="0"/>
              <a:t> </a:t>
            </a:r>
            <a:r>
              <a:rPr lang="en-US" dirty="0" err="1"/>
              <a:t>şertlendirýär</a:t>
            </a:r>
            <a:r>
              <a:rPr lang="en-US" dirty="0"/>
              <a:t>. Bu </a:t>
            </a:r>
            <a:r>
              <a:rPr lang="en-US" dirty="0" err="1"/>
              <a:t>kada</a:t>
            </a:r>
            <a:r>
              <a:rPr lang="en-US" dirty="0"/>
              <a:t>  </a:t>
            </a:r>
            <a:r>
              <a:rPr lang="en-US" dirty="0" err="1"/>
              <a:t>boýunça</a:t>
            </a:r>
            <a:r>
              <a:rPr lang="en-US" dirty="0"/>
              <a:t> </a:t>
            </a:r>
            <a:r>
              <a:rPr lang="en-US" dirty="0" err="1"/>
              <a:t>zadyň</a:t>
            </a:r>
            <a:r>
              <a:rPr lang="en-US" dirty="0"/>
              <a:t> </a:t>
            </a:r>
            <a:r>
              <a:rPr lang="en-US" dirty="0" err="1"/>
              <a:t>eýesi</a:t>
            </a:r>
            <a:r>
              <a:rPr lang="en-US" dirty="0"/>
              <a:t> </a:t>
            </a:r>
            <a:r>
              <a:rPr lang="en-US" dirty="0" err="1"/>
              <a:t>özüne</a:t>
            </a:r>
            <a:r>
              <a:rPr lang="en-US" dirty="0"/>
              <a:t> </a:t>
            </a:r>
            <a:r>
              <a:rPr lang="en-US" dirty="0" err="1"/>
              <a:t>degişli</a:t>
            </a:r>
            <a:r>
              <a:rPr lang="en-US" dirty="0"/>
              <a:t> </a:t>
            </a:r>
            <a:r>
              <a:rPr lang="en-US" dirty="0" err="1"/>
              <a:t>emläge</a:t>
            </a:r>
            <a:r>
              <a:rPr lang="en-US" dirty="0"/>
              <a:t> </a:t>
            </a:r>
            <a:r>
              <a:rPr lang="en-US" dirty="0" err="1"/>
              <a:t>öz</a:t>
            </a:r>
            <a:r>
              <a:rPr lang="en-US" dirty="0"/>
              <a:t> </a:t>
            </a:r>
            <a:r>
              <a:rPr lang="en-US" dirty="0" err="1"/>
              <a:t>isleýşine</a:t>
            </a:r>
            <a:r>
              <a:rPr lang="en-US" dirty="0"/>
              <a:t> </a:t>
            </a:r>
            <a:r>
              <a:rPr lang="en-US" dirty="0" err="1"/>
              <a:t>görä</a:t>
            </a:r>
            <a:r>
              <a:rPr lang="en-US" dirty="0"/>
              <a:t> </a:t>
            </a:r>
            <a:r>
              <a:rPr lang="en-US" dirty="0" err="1"/>
              <a:t>eýelik</a:t>
            </a:r>
            <a:r>
              <a:rPr lang="en-US" dirty="0"/>
              <a:t> </a:t>
            </a:r>
            <a:r>
              <a:rPr lang="en-US" dirty="0" err="1"/>
              <a:t>etmäge</a:t>
            </a:r>
            <a:r>
              <a:rPr lang="en-US" dirty="0"/>
              <a:t>, </a:t>
            </a:r>
            <a:r>
              <a:rPr lang="en-US" dirty="0" err="1"/>
              <a:t>ondan</a:t>
            </a:r>
            <a:r>
              <a:rPr lang="en-US" dirty="0"/>
              <a:t> </a:t>
            </a:r>
            <a:r>
              <a:rPr lang="en-US" dirty="0" err="1"/>
              <a:t>peýdalanmaga</a:t>
            </a:r>
            <a:r>
              <a:rPr lang="en-US" dirty="0"/>
              <a:t> we </a:t>
            </a:r>
            <a:r>
              <a:rPr lang="en-US" dirty="0" err="1"/>
              <a:t>oňa</a:t>
            </a:r>
            <a:r>
              <a:rPr lang="en-US" dirty="0"/>
              <a:t> </a:t>
            </a:r>
            <a:r>
              <a:rPr lang="en-US" dirty="0" err="1"/>
              <a:t>erk</a:t>
            </a:r>
            <a:r>
              <a:rPr lang="en-US" dirty="0"/>
              <a:t> </a:t>
            </a:r>
            <a:r>
              <a:rPr lang="en-US" dirty="0" err="1"/>
              <a:t>etmäge</a:t>
            </a:r>
            <a:r>
              <a:rPr lang="en-US" dirty="0"/>
              <a:t> </a:t>
            </a:r>
            <a:r>
              <a:rPr lang="en-US" dirty="0" err="1"/>
              <a:t>hukugy</a:t>
            </a:r>
            <a:r>
              <a:rPr lang="en-US" dirty="0"/>
              <a:t> </a:t>
            </a:r>
            <a:r>
              <a:rPr lang="en-US" dirty="0" err="1"/>
              <a:t>bardyr</a:t>
            </a:r>
            <a:r>
              <a:rPr lang="en-US" dirty="0"/>
              <a:t>. </a:t>
            </a:r>
            <a:r>
              <a:rPr lang="en-US" dirty="0" err="1"/>
              <a:t>Şeýdip</a:t>
            </a:r>
            <a:r>
              <a:rPr lang="en-US" dirty="0"/>
              <a:t> </a:t>
            </a:r>
            <a:r>
              <a:rPr lang="en-US" dirty="0" err="1"/>
              <a:t>döwlet</a:t>
            </a:r>
            <a:r>
              <a:rPr lang="en-US" dirty="0"/>
              <a:t> </a:t>
            </a:r>
            <a:r>
              <a:rPr lang="en-US" dirty="0" err="1"/>
              <a:t>hukuk</a:t>
            </a:r>
            <a:r>
              <a:rPr lang="en-US" dirty="0"/>
              <a:t> </a:t>
            </a:r>
            <a:r>
              <a:rPr lang="en-US" dirty="0" err="1"/>
              <a:t>kanunlaryň</a:t>
            </a:r>
            <a:r>
              <a:rPr lang="en-US" dirty="0"/>
              <a:t> </a:t>
            </a:r>
            <a:r>
              <a:rPr lang="en-US" dirty="0" err="1"/>
              <a:t>üsti</a:t>
            </a:r>
            <a:r>
              <a:rPr lang="en-US" dirty="0"/>
              <a:t> </a:t>
            </a:r>
            <a:r>
              <a:rPr lang="en-US" dirty="0" err="1"/>
              <a:t>bilen</a:t>
            </a:r>
            <a:r>
              <a:rPr lang="en-US" dirty="0"/>
              <a:t> </a:t>
            </a:r>
            <a:r>
              <a:rPr lang="en-US" dirty="0" err="1"/>
              <a:t>durmuşda</a:t>
            </a:r>
            <a:r>
              <a:rPr lang="en-US" dirty="0"/>
              <a:t> bar </a:t>
            </a:r>
            <a:r>
              <a:rPr lang="en-US" dirty="0" err="1"/>
              <a:t>bolan</a:t>
            </a:r>
            <a:r>
              <a:rPr lang="en-US" dirty="0"/>
              <a:t> </a:t>
            </a:r>
            <a:r>
              <a:rPr lang="en-US" dirty="0" err="1"/>
              <a:t>eýeçilik</a:t>
            </a:r>
            <a:r>
              <a:rPr lang="en-US" dirty="0"/>
              <a:t> </a:t>
            </a:r>
            <a:r>
              <a:rPr lang="en-US" dirty="0" err="1"/>
              <a:t>gatnaşyklaryny</a:t>
            </a:r>
            <a:r>
              <a:rPr lang="en-US" dirty="0"/>
              <a:t> </a:t>
            </a:r>
            <a:r>
              <a:rPr lang="en-US" dirty="0" err="1"/>
              <a:t>berkidýär</a:t>
            </a:r>
            <a:r>
              <a:rPr lang="en-US" dirty="0"/>
              <a:t> we </a:t>
            </a:r>
            <a:r>
              <a:rPr lang="en-US" dirty="0" err="1"/>
              <a:t>goraýar</a:t>
            </a:r>
            <a:r>
              <a:rPr lang="en-US" dirty="0"/>
              <a:t>. </a:t>
            </a:r>
            <a:r>
              <a:rPr lang="en-US" dirty="0" err="1"/>
              <a:t>Türkmenistanyň</a:t>
            </a:r>
            <a:r>
              <a:rPr lang="en-US" dirty="0"/>
              <a:t> </a:t>
            </a:r>
            <a:r>
              <a:rPr lang="en-US" dirty="0" err="1"/>
              <a:t>Konstitusiýasynda</a:t>
            </a:r>
            <a:r>
              <a:rPr lang="en-US" dirty="0"/>
              <a:t> </a:t>
            </a:r>
            <a:r>
              <a:rPr lang="en-US" dirty="0" err="1"/>
              <a:t>eýeçilik</a:t>
            </a:r>
            <a:r>
              <a:rPr lang="en-US" dirty="0"/>
              <a:t> </a:t>
            </a:r>
            <a:r>
              <a:rPr lang="en-US" dirty="0" err="1"/>
              <a:t>eldegirilmesizdir</a:t>
            </a:r>
            <a:r>
              <a:rPr lang="en-US" dirty="0"/>
              <a:t> - </a:t>
            </a:r>
            <a:r>
              <a:rPr lang="en-US" dirty="0" err="1"/>
              <a:t>diýlip</a:t>
            </a:r>
            <a:r>
              <a:rPr lang="en-US" dirty="0"/>
              <a:t> </a:t>
            </a:r>
            <a:r>
              <a:rPr lang="en-US" dirty="0" err="1"/>
              <a:t>ýazylandyr</a:t>
            </a:r>
            <a:r>
              <a:rPr lang="en-US" dirty="0" smtClean="0"/>
              <a:t>.</a:t>
            </a:r>
            <a:endParaRPr lang="en-US" dirty="0"/>
          </a:p>
        </p:txBody>
      </p:sp>
    </p:spTree>
    <p:extLst>
      <p:ext uri="{BB962C8B-B14F-4D97-AF65-F5344CB8AC3E}">
        <p14:creationId xmlns:p14="http://schemas.microsoft.com/office/powerpoint/2010/main" val="3495007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1520" y="-99392"/>
            <a:ext cx="8712968" cy="7056784"/>
          </a:xfrm>
        </p:spPr>
        <p:txBody>
          <a:bodyPr>
            <a:normAutofit fontScale="25000" lnSpcReduction="20000"/>
          </a:bodyPr>
          <a:lstStyle/>
          <a:p>
            <a:pPr marL="0" indent="0">
              <a:buNone/>
            </a:pPr>
            <a:r>
              <a:rPr lang="en-US" sz="8000" dirty="0" smtClean="0"/>
              <a:t>                   </a:t>
            </a:r>
            <a:endParaRPr lang="en-US" sz="8000" dirty="0"/>
          </a:p>
          <a:p>
            <a:pPr marL="0" indent="0">
              <a:buNone/>
            </a:pPr>
            <a:r>
              <a:rPr lang="tk-TM" sz="8000" dirty="0"/>
              <a:t> </a:t>
            </a:r>
            <a:r>
              <a:rPr lang="tk-TM" sz="8000" dirty="0" smtClean="0"/>
              <a:t>    </a:t>
            </a:r>
            <a:r>
              <a:rPr lang="tk-TM" sz="14400" dirty="0" smtClean="0"/>
              <a:t>2. </a:t>
            </a:r>
            <a:r>
              <a:rPr lang="tk-TM" sz="8000" dirty="0" smtClean="0"/>
              <a:t>  </a:t>
            </a:r>
            <a:r>
              <a:rPr lang="en-US" sz="8000" dirty="0"/>
              <a:t>	</a:t>
            </a:r>
            <a:r>
              <a:rPr lang="en-US" sz="11200" dirty="0" err="1"/>
              <a:t>Türkmenistanda</a:t>
            </a:r>
            <a:r>
              <a:rPr lang="en-US" sz="11200" dirty="0"/>
              <a:t> </a:t>
            </a:r>
            <a:r>
              <a:rPr lang="en-US" sz="11200" dirty="0" err="1"/>
              <a:t>önümçilik</a:t>
            </a:r>
            <a:r>
              <a:rPr lang="en-US" sz="11200" dirty="0"/>
              <a:t> </a:t>
            </a:r>
            <a:r>
              <a:rPr lang="en-US" sz="11200" dirty="0" err="1"/>
              <a:t>serişdelerine</a:t>
            </a:r>
            <a:r>
              <a:rPr lang="en-US" sz="11200" dirty="0"/>
              <a:t> we </a:t>
            </a:r>
            <a:r>
              <a:rPr lang="en-US" sz="11200" dirty="0" err="1"/>
              <a:t>önümçiligiň</a:t>
            </a:r>
            <a:r>
              <a:rPr lang="en-US" sz="11200" dirty="0"/>
              <a:t> </a:t>
            </a:r>
            <a:r>
              <a:rPr lang="en-US" sz="11200" dirty="0" err="1"/>
              <a:t>netijesine</a:t>
            </a:r>
            <a:r>
              <a:rPr lang="en-US" sz="11200" dirty="0"/>
              <a:t> </a:t>
            </a:r>
            <a:r>
              <a:rPr lang="en-US" sz="11200" dirty="0" err="1"/>
              <a:t>eýelik</a:t>
            </a:r>
            <a:r>
              <a:rPr lang="en-US" sz="11200" dirty="0"/>
              <a:t> </a:t>
            </a:r>
            <a:r>
              <a:rPr lang="en-US" sz="11200" dirty="0" err="1"/>
              <a:t>etmegiň</a:t>
            </a:r>
            <a:r>
              <a:rPr lang="en-US" sz="11200" dirty="0"/>
              <a:t> </a:t>
            </a:r>
            <a:r>
              <a:rPr lang="en-US" sz="11200" dirty="0" err="1"/>
              <a:t>görnüşleriniň</a:t>
            </a:r>
            <a:r>
              <a:rPr lang="en-US" sz="11200" dirty="0"/>
              <a:t> </a:t>
            </a:r>
            <a:r>
              <a:rPr lang="en-US" sz="11200" dirty="0" err="1"/>
              <a:t>köpdürliligi</a:t>
            </a:r>
            <a:r>
              <a:rPr lang="en-US" sz="11200" dirty="0"/>
              <a:t> </a:t>
            </a:r>
            <a:r>
              <a:rPr lang="en-US" sz="11200" dirty="0" err="1"/>
              <a:t>ykrar</a:t>
            </a:r>
            <a:r>
              <a:rPr lang="en-US" sz="11200" dirty="0"/>
              <a:t> </a:t>
            </a:r>
            <a:r>
              <a:rPr lang="en-US" sz="11200" dirty="0" err="1"/>
              <a:t>edilýär</a:t>
            </a:r>
            <a:r>
              <a:rPr lang="en-US" sz="11200" dirty="0"/>
              <a:t> we </a:t>
            </a:r>
            <a:r>
              <a:rPr lang="en-US" sz="11200" dirty="0" err="1"/>
              <a:t>olaryň</a:t>
            </a:r>
            <a:r>
              <a:rPr lang="en-US" sz="11200" dirty="0"/>
              <a:t> </a:t>
            </a:r>
            <a:r>
              <a:rPr lang="en-US" sz="11200" dirty="0" err="1"/>
              <a:t>hereket</a:t>
            </a:r>
            <a:r>
              <a:rPr lang="en-US" sz="11200" dirty="0"/>
              <a:t> </a:t>
            </a:r>
            <a:r>
              <a:rPr lang="en-US" sz="11200" dirty="0" err="1"/>
              <a:t>etmegine</a:t>
            </a:r>
            <a:r>
              <a:rPr lang="en-US" sz="11200" dirty="0"/>
              <a:t> </a:t>
            </a:r>
            <a:r>
              <a:rPr lang="en-US" sz="11200" dirty="0" err="1"/>
              <a:t>rugsat</a:t>
            </a:r>
            <a:r>
              <a:rPr lang="en-US" sz="11200" dirty="0"/>
              <a:t> </a:t>
            </a:r>
            <a:r>
              <a:rPr lang="en-US" sz="11200" dirty="0" err="1"/>
              <a:t>berilýär</a:t>
            </a:r>
            <a:r>
              <a:rPr lang="en-US" sz="11200" dirty="0"/>
              <a:t>. </a:t>
            </a:r>
            <a:r>
              <a:rPr lang="en-US" sz="11200" dirty="0" err="1"/>
              <a:t>Döwlet</a:t>
            </a:r>
            <a:r>
              <a:rPr lang="en-US" sz="11200" dirty="0"/>
              <a:t> </a:t>
            </a:r>
            <a:r>
              <a:rPr lang="en-US" sz="11200" dirty="0" err="1"/>
              <a:t>eýeçiligiň</a:t>
            </a:r>
            <a:r>
              <a:rPr lang="en-US" sz="11200" dirty="0"/>
              <a:t> </a:t>
            </a:r>
            <a:r>
              <a:rPr lang="en-US" sz="11200" dirty="0" err="1"/>
              <a:t>ähli</a:t>
            </a:r>
            <a:r>
              <a:rPr lang="en-US" sz="11200" dirty="0"/>
              <a:t> </a:t>
            </a:r>
            <a:r>
              <a:rPr lang="en-US" sz="11200" dirty="0" err="1"/>
              <a:t>görnüşlerini</a:t>
            </a:r>
            <a:r>
              <a:rPr lang="en-US" sz="11200" dirty="0"/>
              <a:t> </a:t>
            </a:r>
            <a:r>
              <a:rPr lang="en-US" sz="11200" dirty="0" err="1"/>
              <a:t>ösdürmek</a:t>
            </a:r>
            <a:r>
              <a:rPr lang="en-US" sz="11200" dirty="0"/>
              <a:t> </a:t>
            </a:r>
            <a:r>
              <a:rPr lang="en-US" sz="11200" dirty="0" err="1"/>
              <a:t>üçin</a:t>
            </a:r>
            <a:r>
              <a:rPr lang="en-US" sz="11200" dirty="0"/>
              <a:t> </a:t>
            </a:r>
            <a:r>
              <a:rPr lang="en-US" sz="11200" dirty="0" err="1"/>
              <a:t>olary</a:t>
            </a:r>
            <a:r>
              <a:rPr lang="en-US" sz="11200" dirty="0"/>
              <a:t> </a:t>
            </a:r>
            <a:r>
              <a:rPr lang="en-US" sz="11200" dirty="0" err="1"/>
              <a:t>deň</a:t>
            </a:r>
            <a:r>
              <a:rPr lang="en-US" sz="11200" dirty="0"/>
              <a:t> </a:t>
            </a:r>
            <a:r>
              <a:rPr lang="en-US" sz="11200" dirty="0" err="1"/>
              <a:t>derejede</a:t>
            </a:r>
            <a:r>
              <a:rPr lang="en-US" sz="11200" dirty="0"/>
              <a:t> </a:t>
            </a:r>
            <a:r>
              <a:rPr lang="en-US" sz="11200" dirty="0" err="1"/>
              <a:t>goraýar</a:t>
            </a:r>
            <a:r>
              <a:rPr lang="en-US" sz="11200" dirty="0"/>
              <a:t> we </a:t>
            </a:r>
            <a:r>
              <a:rPr lang="en-US" sz="11200" dirty="0" err="1"/>
              <a:t>deň</a:t>
            </a:r>
            <a:r>
              <a:rPr lang="en-US" sz="11200" dirty="0"/>
              <a:t> </a:t>
            </a:r>
            <a:r>
              <a:rPr lang="en-US" sz="11200" dirty="0" err="1"/>
              <a:t>şertler</a:t>
            </a:r>
            <a:r>
              <a:rPr lang="en-US" sz="11200" dirty="0"/>
              <a:t> </a:t>
            </a:r>
            <a:r>
              <a:rPr lang="en-US" sz="11200" dirty="0" err="1"/>
              <a:t>döredýär</a:t>
            </a:r>
            <a:r>
              <a:rPr lang="en-US" sz="11200" dirty="0"/>
              <a:t>. </a:t>
            </a:r>
            <a:r>
              <a:rPr lang="en-US" sz="11200" dirty="0" err="1"/>
              <a:t>Biziň</a:t>
            </a:r>
            <a:r>
              <a:rPr lang="en-US" sz="11200" dirty="0"/>
              <a:t> </a:t>
            </a:r>
            <a:r>
              <a:rPr lang="en-US" sz="11200" dirty="0" err="1"/>
              <a:t>ýurdumyzda</a:t>
            </a:r>
            <a:r>
              <a:rPr lang="en-US" sz="11200" dirty="0"/>
              <a:t> </a:t>
            </a:r>
            <a:r>
              <a:rPr lang="en-US" sz="11200" dirty="0" err="1"/>
              <a:t>eýeçilik</a:t>
            </a:r>
            <a:r>
              <a:rPr lang="en-US" sz="11200" dirty="0"/>
              <a:t> </a:t>
            </a:r>
            <a:r>
              <a:rPr lang="en-US" sz="11200" dirty="0" err="1"/>
              <a:t>aşakdaky</a:t>
            </a:r>
            <a:r>
              <a:rPr lang="en-US" sz="11200" dirty="0"/>
              <a:t> </a:t>
            </a:r>
            <a:r>
              <a:rPr lang="en-US" sz="11200" dirty="0" err="1"/>
              <a:t>görnüşlerde</a:t>
            </a:r>
            <a:r>
              <a:rPr lang="en-US" sz="11200" dirty="0"/>
              <a:t> </a:t>
            </a:r>
            <a:r>
              <a:rPr lang="en-US" sz="11200" dirty="0" err="1"/>
              <a:t>çykyş</a:t>
            </a:r>
            <a:r>
              <a:rPr lang="en-US" sz="11200" dirty="0"/>
              <a:t> </a:t>
            </a:r>
            <a:r>
              <a:rPr lang="en-US" sz="11200" dirty="0" err="1"/>
              <a:t>edýär</a:t>
            </a:r>
            <a:r>
              <a:rPr lang="en-US" sz="11200" dirty="0"/>
              <a:t>:</a:t>
            </a:r>
          </a:p>
          <a:p>
            <a:pPr marL="0" indent="0">
              <a:buNone/>
            </a:pPr>
            <a:r>
              <a:rPr lang="en-US" sz="11200" dirty="0"/>
              <a:t>	- </a:t>
            </a:r>
            <a:r>
              <a:rPr lang="en-US" sz="11200" dirty="0" err="1"/>
              <a:t>hususy</a:t>
            </a:r>
            <a:r>
              <a:rPr lang="en-US" sz="11200" dirty="0"/>
              <a:t> </a:t>
            </a:r>
            <a:r>
              <a:rPr lang="en-US" sz="11200" dirty="0" err="1"/>
              <a:t>eýeçilik</a:t>
            </a:r>
            <a:r>
              <a:rPr lang="en-US" sz="11200" dirty="0"/>
              <a:t>;</a:t>
            </a:r>
          </a:p>
          <a:p>
            <a:pPr marL="0" indent="0">
              <a:buNone/>
            </a:pPr>
            <a:r>
              <a:rPr lang="en-US" sz="11200" dirty="0"/>
              <a:t>- </a:t>
            </a:r>
            <a:r>
              <a:rPr lang="en-US" sz="11200" dirty="0" err="1"/>
              <a:t>döwlet</a:t>
            </a:r>
            <a:r>
              <a:rPr lang="en-US" sz="11200" dirty="0"/>
              <a:t> </a:t>
            </a:r>
            <a:r>
              <a:rPr lang="en-US" sz="11200" dirty="0" err="1"/>
              <a:t>eýeçiligi</a:t>
            </a:r>
            <a:r>
              <a:rPr lang="en-US" sz="11200" dirty="0"/>
              <a:t>;</a:t>
            </a:r>
          </a:p>
          <a:p>
            <a:pPr marL="0" indent="0">
              <a:buNone/>
            </a:pPr>
            <a:r>
              <a:rPr lang="en-US" sz="11200" dirty="0"/>
              <a:t>- </a:t>
            </a:r>
            <a:r>
              <a:rPr lang="en-US" sz="11200" dirty="0" err="1"/>
              <a:t>jemgyýetçilik</a:t>
            </a:r>
            <a:r>
              <a:rPr lang="en-US" sz="11200" dirty="0"/>
              <a:t> </a:t>
            </a:r>
            <a:r>
              <a:rPr lang="en-US" sz="11200" dirty="0" err="1"/>
              <a:t>birleşikleriniň</a:t>
            </a:r>
            <a:r>
              <a:rPr lang="en-US" sz="11200" dirty="0"/>
              <a:t> (</a:t>
            </a:r>
            <a:r>
              <a:rPr lang="en-US" sz="11200" dirty="0" err="1"/>
              <a:t>guramalarynyň</a:t>
            </a:r>
            <a:r>
              <a:rPr lang="en-US" sz="11200" dirty="0"/>
              <a:t>) </a:t>
            </a:r>
          </a:p>
          <a:p>
            <a:pPr marL="0" indent="0">
              <a:buNone/>
            </a:pPr>
            <a:r>
              <a:rPr lang="en-US" sz="11200" dirty="0"/>
              <a:t>  </a:t>
            </a:r>
            <a:r>
              <a:rPr lang="en-US" sz="11200" dirty="0" err="1"/>
              <a:t>eýeçiligi</a:t>
            </a:r>
            <a:r>
              <a:rPr lang="en-US" sz="11200" dirty="0"/>
              <a:t>;</a:t>
            </a:r>
          </a:p>
          <a:p>
            <a:pPr marL="0" indent="0">
              <a:buNone/>
            </a:pPr>
            <a:r>
              <a:rPr lang="en-US" sz="11200" dirty="0"/>
              <a:t>	- </a:t>
            </a:r>
            <a:r>
              <a:rPr lang="en-US" sz="11200" dirty="0" err="1"/>
              <a:t>kooperatiw</a:t>
            </a:r>
            <a:r>
              <a:rPr lang="en-US" sz="11200" dirty="0"/>
              <a:t> </a:t>
            </a:r>
            <a:r>
              <a:rPr lang="en-US" sz="11200" dirty="0" err="1"/>
              <a:t>birleşikleriniň</a:t>
            </a:r>
            <a:r>
              <a:rPr lang="en-US" sz="11200" dirty="0"/>
              <a:t> </a:t>
            </a:r>
            <a:r>
              <a:rPr lang="en-US" sz="11200" dirty="0" err="1"/>
              <a:t>eýeçiligi</a:t>
            </a:r>
            <a:r>
              <a:rPr lang="en-US" sz="11200" dirty="0"/>
              <a:t>;</a:t>
            </a:r>
          </a:p>
          <a:p>
            <a:pPr marL="0" indent="0">
              <a:buNone/>
            </a:pPr>
            <a:r>
              <a:rPr lang="en-US" sz="11200" dirty="0"/>
              <a:t>	- </a:t>
            </a:r>
            <a:r>
              <a:rPr lang="en-US" sz="11200" dirty="0" err="1"/>
              <a:t>bilelikdäki</a:t>
            </a:r>
            <a:r>
              <a:rPr lang="en-US" sz="11200" dirty="0"/>
              <a:t> </a:t>
            </a:r>
            <a:r>
              <a:rPr lang="en-US" sz="11200" dirty="0" err="1"/>
              <a:t>kärhanalaryň</a:t>
            </a:r>
            <a:r>
              <a:rPr lang="en-US" sz="11200" dirty="0"/>
              <a:t> </a:t>
            </a:r>
            <a:r>
              <a:rPr lang="en-US" sz="11200" dirty="0" err="1"/>
              <a:t>eýeçiligi</a:t>
            </a:r>
            <a:r>
              <a:rPr lang="en-US" sz="11200" dirty="0"/>
              <a:t>;</a:t>
            </a:r>
          </a:p>
          <a:p>
            <a:pPr marL="0" indent="0">
              <a:buNone/>
            </a:pPr>
            <a:r>
              <a:rPr lang="en-US" sz="11200" dirty="0"/>
              <a:t>- </a:t>
            </a:r>
            <a:r>
              <a:rPr lang="en-US" sz="11200" dirty="0" err="1"/>
              <a:t>beýleki</a:t>
            </a:r>
            <a:r>
              <a:rPr lang="en-US" sz="11200" dirty="0"/>
              <a:t> </a:t>
            </a:r>
            <a:r>
              <a:rPr lang="en-US" sz="11200" dirty="0" err="1"/>
              <a:t>döwletleriň</a:t>
            </a:r>
            <a:r>
              <a:rPr lang="en-US" sz="11200" dirty="0"/>
              <a:t>, </a:t>
            </a:r>
            <a:r>
              <a:rPr lang="en-US" sz="11200" dirty="0" err="1"/>
              <a:t>olaryň</a:t>
            </a:r>
            <a:r>
              <a:rPr lang="en-US" sz="11200" dirty="0"/>
              <a:t> </a:t>
            </a:r>
            <a:r>
              <a:rPr lang="en-US" sz="11200" dirty="0" err="1"/>
              <a:t>hukuk</a:t>
            </a:r>
            <a:r>
              <a:rPr lang="en-US" sz="11200" dirty="0"/>
              <a:t> </a:t>
            </a:r>
          </a:p>
          <a:p>
            <a:pPr marL="0" indent="0">
              <a:buNone/>
            </a:pPr>
            <a:r>
              <a:rPr lang="en-US" sz="11200" dirty="0"/>
              <a:t>  </a:t>
            </a:r>
            <a:r>
              <a:rPr lang="en-US" sz="11200" dirty="0" err="1"/>
              <a:t>taraplarynyň</a:t>
            </a:r>
            <a:r>
              <a:rPr lang="en-US" sz="11200" dirty="0"/>
              <a:t>  we </a:t>
            </a:r>
            <a:r>
              <a:rPr lang="en-US" sz="11200" dirty="0" err="1"/>
              <a:t>raýatlarynyň</a:t>
            </a:r>
            <a:r>
              <a:rPr lang="en-US" sz="11200" dirty="0"/>
              <a:t> </a:t>
            </a:r>
            <a:r>
              <a:rPr lang="en-US" sz="11200" dirty="0" err="1"/>
              <a:t>eýeçiligi</a:t>
            </a:r>
            <a:r>
              <a:rPr lang="en-US" sz="11200" dirty="0"/>
              <a:t>;</a:t>
            </a:r>
          </a:p>
          <a:p>
            <a:endParaRPr lang="ru-RU" dirty="0"/>
          </a:p>
        </p:txBody>
      </p:sp>
    </p:spTree>
    <p:extLst>
      <p:ext uri="{BB962C8B-B14F-4D97-AF65-F5344CB8AC3E}">
        <p14:creationId xmlns:p14="http://schemas.microsoft.com/office/powerpoint/2010/main" val="2568031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1520" y="116632"/>
            <a:ext cx="8712968" cy="6840760"/>
          </a:xfrm>
        </p:spPr>
        <p:txBody>
          <a:bodyPr>
            <a:normAutofit fontScale="25000" lnSpcReduction="20000"/>
          </a:bodyPr>
          <a:lstStyle/>
          <a:p>
            <a:pPr marL="0" indent="0">
              <a:buNone/>
            </a:pPr>
            <a:r>
              <a:rPr lang="ru-RU" sz="11200" dirty="0" smtClean="0"/>
              <a:t>-   </a:t>
            </a:r>
            <a:r>
              <a:rPr lang="en-US" sz="11200" dirty="0" err="1" smtClean="0"/>
              <a:t>halkara</a:t>
            </a:r>
            <a:r>
              <a:rPr lang="en-US" sz="11200" dirty="0" smtClean="0"/>
              <a:t> </a:t>
            </a:r>
            <a:r>
              <a:rPr lang="en-US" sz="11200" dirty="0" err="1"/>
              <a:t>guramalarynyň</a:t>
            </a:r>
            <a:r>
              <a:rPr lang="en-US" sz="11200" dirty="0"/>
              <a:t> </a:t>
            </a:r>
            <a:r>
              <a:rPr lang="en-US" sz="11200" dirty="0" err="1"/>
              <a:t>eýeçiligi</a:t>
            </a:r>
            <a:r>
              <a:rPr lang="en-US" sz="11200" dirty="0" smtClean="0"/>
              <a:t>;</a:t>
            </a:r>
            <a:r>
              <a:rPr lang="ru-RU" sz="11200" dirty="0"/>
              <a:t> </a:t>
            </a:r>
            <a:r>
              <a:rPr lang="ru-RU" sz="11200" dirty="0" smtClean="0"/>
              <a:t>                                                 -</a:t>
            </a:r>
            <a:r>
              <a:rPr lang="en-US" sz="11200" dirty="0" smtClean="0"/>
              <a:t> </a:t>
            </a:r>
            <a:r>
              <a:rPr lang="ru-RU" sz="11200" dirty="0" smtClean="0"/>
              <a:t>  </a:t>
            </a:r>
            <a:r>
              <a:rPr lang="en-US" sz="11200" dirty="0" err="1" smtClean="0"/>
              <a:t>gatyşyk</a:t>
            </a:r>
            <a:r>
              <a:rPr lang="en-US" sz="11200" dirty="0" smtClean="0"/>
              <a:t> </a:t>
            </a:r>
            <a:r>
              <a:rPr lang="en-US" sz="11200" dirty="0"/>
              <a:t>(</a:t>
            </a:r>
            <a:r>
              <a:rPr lang="en-US" sz="11200" dirty="0" err="1"/>
              <a:t>birleşen</a:t>
            </a:r>
            <a:r>
              <a:rPr lang="en-US" sz="11200" dirty="0"/>
              <a:t>) </a:t>
            </a:r>
            <a:r>
              <a:rPr lang="en-US" sz="11200" dirty="0" err="1"/>
              <a:t>eýeçilik</a:t>
            </a:r>
            <a:r>
              <a:rPr lang="en-US" sz="11200" dirty="0"/>
              <a:t>. </a:t>
            </a:r>
          </a:p>
          <a:p>
            <a:pPr marL="0" indent="0">
              <a:buNone/>
            </a:pPr>
            <a:r>
              <a:rPr lang="en-US" sz="11200" dirty="0"/>
              <a:t>	</a:t>
            </a:r>
          </a:p>
          <a:p>
            <a:pPr marL="0" indent="0">
              <a:buNone/>
            </a:pPr>
            <a:r>
              <a:rPr lang="tk-TM" sz="11200" dirty="0" smtClean="0"/>
              <a:t>  </a:t>
            </a:r>
            <a:r>
              <a:rPr lang="en-US" sz="11200" dirty="0" err="1" smtClean="0"/>
              <a:t>Eýeçiligiň</a:t>
            </a:r>
            <a:r>
              <a:rPr lang="en-US" sz="11200" dirty="0" smtClean="0"/>
              <a:t> </a:t>
            </a:r>
            <a:r>
              <a:rPr lang="en-US" sz="11200" dirty="0" err="1"/>
              <a:t>ýokarda</a:t>
            </a:r>
            <a:r>
              <a:rPr lang="en-US" sz="11200" dirty="0"/>
              <a:t> </a:t>
            </a:r>
            <a:r>
              <a:rPr lang="en-US" sz="11200" dirty="0" err="1"/>
              <a:t>agzalan</a:t>
            </a:r>
            <a:r>
              <a:rPr lang="en-US" sz="11200" dirty="0"/>
              <a:t> </a:t>
            </a:r>
            <a:r>
              <a:rPr lang="en-US" sz="11200" dirty="0" err="1"/>
              <a:t>görnüşleriniň</a:t>
            </a:r>
            <a:r>
              <a:rPr lang="en-US" sz="11200" dirty="0"/>
              <a:t> </a:t>
            </a:r>
            <a:r>
              <a:rPr lang="en-US" sz="11200" dirty="0" err="1"/>
              <a:t>üstünde</a:t>
            </a:r>
            <a:r>
              <a:rPr lang="en-US" sz="11200" dirty="0"/>
              <a:t> </a:t>
            </a:r>
            <a:r>
              <a:rPr lang="en-US" sz="11200" dirty="0" err="1"/>
              <a:t>durup</a:t>
            </a:r>
            <a:r>
              <a:rPr lang="en-US" sz="11200" dirty="0"/>
              <a:t> </a:t>
            </a:r>
            <a:r>
              <a:rPr lang="en-US" sz="11200" dirty="0" err="1"/>
              <a:t>geçeliň</a:t>
            </a:r>
            <a:r>
              <a:rPr lang="en-US" sz="11200" dirty="0"/>
              <a:t>.  </a:t>
            </a:r>
          </a:p>
          <a:p>
            <a:pPr marL="0" indent="0">
              <a:buNone/>
            </a:pPr>
            <a:r>
              <a:rPr lang="tk-TM" sz="11200" dirty="0" smtClean="0"/>
              <a:t>  </a:t>
            </a:r>
            <a:r>
              <a:rPr lang="en-US" sz="11200" dirty="0"/>
              <a:t>	</a:t>
            </a:r>
            <a:r>
              <a:rPr lang="en-US" sz="11200" dirty="0" err="1"/>
              <a:t>Türkmenistanda</a:t>
            </a:r>
            <a:r>
              <a:rPr lang="en-US" sz="11200" dirty="0"/>
              <a:t> </a:t>
            </a:r>
            <a:r>
              <a:rPr lang="en-US" sz="11200" dirty="0" err="1"/>
              <a:t>önümçilik</a:t>
            </a:r>
            <a:r>
              <a:rPr lang="en-US" sz="11200" dirty="0"/>
              <a:t> </a:t>
            </a:r>
            <a:r>
              <a:rPr lang="en-US" sz="11200" dirty="0" err="1"/>
              <a:t>serişdelerine</a:t>
            </a:r>
            <a:r>
              <a:rPr lang="en-US" sz="11200" dirty="0"/>
              <a:t>, </a:t>
            </a:r>
            <a:r>
              <a:rPr lang="en-US" sz="11200" dirty="0" err="1"/>
              <a:t>ýere</a:t>
            </a:r>
            <a:r>
              <a:rPr lang="en-US" sz="11200" dirty="0"/>
              <a:t>, </a:t>
            </a:r>
            <a:r>
              <a:rPr lang="tk-TM" sz="11200" dirty="0" smtClean="0"/>
              <a:t>   </a:t>
            </a:r>
            <a:r>
              <a:rPr lang="en-US" sz="11200" dirty="0" err="1" smtClean="0"/>
              <a:t>beýleki</a:t>
            </a:r>
            <a:r>
              <a:rPr lang="en-US" sz="11200" dirty="0" smtClean="0"/>
              <a:t> </a:t>
            </a:r>
            <a:r>
              <a:rPr lang="en-US" sz="11200" dirty="0" err="1"/>
              <a:t>maddy</a:t>
            </a:r>
            <a:r>
              <a:rPr lang="en-US" sz="11200" dirty="0"/>
              <a:t> hem </a:t>
            </a:r>
            <a:r>
              <a:rPr lang="en-US" sz="11200" dirty="0" err="1"/>
              <a:t>ruhy</a:t>
            </a:r>
            <a:r>
              <a:rPr lang="en-US" sz="11200" dirty="0"/>
              <a:t> </a:t>
            </a:r>
            <a:r>
              <a:rPr lang="en-US" sz="11200" dirty="0" err="1"/>
              <a:t>gymmatlyklara</a:t>
            </a:r>
            <a:r>
              <a:rPr lang="en-US" sz="11200" dirty="0"/>
              <a:t> </a:t>
            </a:r>
            <a:r>
              <a:rPr lang="en-US" sz="11200" dirty="0" err="1"/>
              <a:t>hususy</a:t>
            </a:r>
            <a:r>
              <a:rPr lang="en-US" sz="11200" dirty="0"/>
              <a:t> </a:t>
            </a:r>
            <a:r>
              <a:rPr lang="en-US" sz="11200" dirty="0" err="1"/>
              <a:t>eýeçilik</a:t>
            </a:r>
            <a:r>
              <a:rPr lang="en-US" sz="11200" dirty="0"/>
              <a:t> </a:t>
            </a:r>
            <a:r>
              <a:rPr lang="en-US" sz="11200" dirty="0" err="1"/>
              <a:t>hukugy</a:t>
            </a:r>
            <a:r>
              <a:rPr lang="en-US" sz="11200" dirty="0"/>
              <a:t> </a:t>
            </a:r>
            <a:r>
              <a:rPr lang="en-US" sz="11200" dirty="0" err="1"/>
              <a:t>ýöreýär</a:t>
            </a:r>
            <a:r>
              <a:rPr lang="en-US" sz="11200" dirty="0"/>
              <a:t>.</a:t>
            </a:r>
          </a:p>
          <a:p>
            <a:pPr marL="0" indent="0">
              <a:buNone/>
            </a:pPr>
            <a:r>
              <a:rPr lang="en-US" sz="11200" dirty="0"/>
              <a:t>	</a:t>
            </a:r>
            <a:r>
              <a:rPr lang="en-US" sz="11200" dirty="0" err="1"/>
              <a:t>Hususy</a:t>
            </a:r>
            <a:r>
              <a:rPr lang="en-US" sz="11200" dirty="0"/>
              <a:t>   </a:t>
            </a:r>
            <a:r>
              <a:rPr lang="en-US" sz="11200" dirty="0" err="1"/>
              <a:t>eýeçilik</a:t>
            </a:r>
            <a:r>
              <a:rPr lang="en-US" sz="11200" dirty="0"/>
              <a:t>   </a:t>
            </a:r>
            <a:r>
              <a:rPr lang="en-US" sz="11200" dirty="0" err="1"/>
              <a:t>diýip</a:t>
            </a:r>
            <a:r>
              <a:rPr lang="en-US" sz="11200" dirty="0"/>
              <a:t>    </a:t>
            </a:r>
            <a:r>
              <a:rPr lang="en-US" sz="11200" dirty="0" err="1"/>
              <a:t>önümçilik</a:t>
            </a:r>
            <a:r>
              <a:rPr lang="en-US" sz="11200" dirty="0"/>
              <a:t>    </a:t>
            </a:r>
            <a:r>
              <a:rPr lang="en-US" sz="11200" dirty="0" err="1"/>
              <a:t>serişdelerine</a:t>
            </a:r>
            <a:r>
              <a:rPr lang="en-US" sz="11200" dirty="0"/>
              <a:t>   we </a:t>
            </a:r>
            <a:r>
              <a:rPr lang="en-US" sz="11200" dirty="0" err="1"/>
              <a:t>önümçiligiň</a:t>
            </a:r>
            <a:r>
              <a:rPr lang="en-US" sz="11200" dirty="0"/>
              <a:t> </a:t>
            </a:r>
            <a:r>
              <a:rPr lang="en-US" sz="11200" dirty="0" err="1"/>
              <a:t>netijesine</a:t>
            </a:r>
            <a:r>
              <a:rPr lang="en-US" sz="11200" dirty="0"/>
              <a:t> </a:t>
            </a:r>
            <a:r>
              <a:rPr lang="en-US" sz="11200" dirty="0" err="1"/>
              <a:t>aýry-aýry</a:t>
            </a:r>
            <a:r>
              <a:rPr lang="en-US" sz="11200" dirty="0"/>
              <a:t> </a:t>
            </a:r>
            <a:r>
              <a:rPr lang="en-US" sz="11200" dirty="0" err="1"/>
              <a:t>adamlaryň</a:t>
            </a:r>
            <a:r>
              <a:rPr lang="en-US" sz="11200" dirty="0"/>
              <a:t> </a:t>
            </a:r>
            <a:r>
              <a:rPr lang="en-US" sz="11200" dirty="0" err="1"/>
              <a:t>eýelik</a:t>
            </a:r>
            <a:r>
              <a:rPr lang="en-US" sz="11200" dirty="0"/>
              <a:t> </a:t>
            </a:r>
            <a:r>
              <a:rPr lang="en-US" sz="11200" dirty="0" err="1"/>
              <a:t>etmegine</a:t>
            </a:r>
            <a:r>
              <a:rPr lang="en-US" sz="11200" dirty="0"/>
              <a:t> </a:t>
            </a:r>
            <a:r>
              <a:rPr lang="en-US" sz="11200" dirty="0" err="1"/>
              <a:t>aýdylýar</a:t>
            </a:r>
            <a:r>
              <a:rPr lang="en-US" sz="11200" dirty="0"/>
              <a:t>. </a:t>
            </a:r>
            <a:r>
              <a:rPr lang="en-US" sz="11200" dirty="0" err="1"/>
              <a:t>Hususy</a:t>
            </a:r>
            <a:r>
              <a:rPr lang="en-US" sz="11200" dirty="0"/>
              <a:t> </a:t>
            </a:r>
            <a:r>
              <a:rPr lang="en-US" sz="11200" dirty="0" err="1"/>
              <a:t>eýeçilik</a:t>
            </a:r>
            <a:r>
              <a:rPr lang="en-US" sz="11200" dirty="0"/>
              <a:t> </a:t>
            </a:r>
            <a:r>
              <a:rPr lang="en-US" sz="11200" dirty="0" err="1"/>
              <a:t>görnüşleri</a:t>
            </a:r>
            <a:r>
              <a:rPr lang="en-US" sz="11200" dirty="0"/>
              <a:t> </a:t>
            </a:r>
            <a:r>
              <a:rPr lang="en-US" sz="11200" dirty="0" err="1"/>
              <a:t>boýunça</a:t>
            </a:r>
            <a:r>
              <a:rPr lang="en-US" sz="11200" dirty="0"/>
              <a:t> </a:t>
            </a:r>
            <a:r>
              <a:rPr lang="en-US" sz="11200" dirty="0" err="1"/>
              <a:t>raýatlaryň</a:t>
            </a:r>
            <a:r>
              <a:rPr lang="en-US" sz="11200" dirty="0"/>
              <a:t>, </a:t>
            </a:r>
            <a:r>
              <a:rPr lang="en-US" sz="11200" dirty="0" err="1"/>
              <a:t>hukuk</a:t>
            </a:r>
            <a:r>
              <a:rPr lang="en-US" sz="11200" dirty="0"/>
              <a:t> </a:t>
            </a:r>
            <a:r>
              <a:rPr lang="en-US" sz="11200" dirty="0" err="1"/>
              <a:t>taraplaryň</a:t>
            </a:r>
            <a:r>
              <a:rPr lang="en-US" sz="11200" dirty="0"/>
              <a:t> </a:t>
            </a:r>
            <a:r>
              <a:rPr lang="en-US" sz="11200" dirty="0" err="1"/>
              <a:t>hususy</a:t>
            </a:r>
            <a:r>
              <a:rPr lang="en-US" sz="11200" dirty="0"/>
              <a:t> </a:t>
            </a:r>
            <a:r>
              <a:rPr lang="en-US" sz="11200" dirty="0" err="1"/>
              <a:t>eýeçiligine</a:t>
            </a:r>
            <a:r>
              <a:rPr lang="en-US" sz="11200" dirty="0"/>
              <a:t>  (</a:t>
            </a:r>
            <a:r>
              <a:rPr lang="en-US" sz="11200" dirty="0" err="1"/>
              <a:t>hususy</a:t>
            </a:r>
            <a:r>
              <a:rPr lang="en-US" sz="11200" dirty="0"/>
              <a:t> </a:t>
            </a:r>
            <a:r>
              <a:rPr lang="en-US" sz="11200" dirty="0" err="1"/>
              <a:t>kärhanalaryň</a:t>
            </a:r>
            <a:r>
              <a:rPr lang="en-US" sz="11200" dirty="0"/>
              <a:t> we </a:t>
            </a:r>
            <a:r>
              <a:rPr lang="en-US" sz="11200" dirty="0" err="1"/>
              <a:t>telekeçilik</a:t>
            </a:r>
            <a:r>
              <a:rPr lang="en-US" sz="11200" dirty="0"/>
              <a:t> </a:t>
            </a:r>
            <a:r>
              <a:rPr lang="en-US" sz="11200" dirty="0" err="1"/>
              <a:t>birleşikleriniň</a:t>
            </a:r>
            <a:r>
              <a:rPr lang="en-US" sz="11200" dirty="0"/>
              <a:t> </a:t>
            </a:r>
            <a:r>
              <a:rPr lang="en-US" sz="11200" dirty="0" err="1"/>
              <a:t>eýeçiligine</a:t>
            </a:r>
            <a:r>
              <a:rPr lang="en-US" sz="11200" dirty="0"/>
              <a:t>) hem-de </a:t>
            </a:r>
            <a:r>
              <a:rPr lang="en-US" sz="11200" dirty="0" err="1"/>
              <a:t>raýatlar</a:t>
            </a:r>
            <a:r>
              <a:rPr lang="en-US" sz="11200" dirty="0"/>
              <a:t> </a:t>
            </a:r>
            <a:r>
              <a:rPr lang="en-US" sz="11200" dirty="0" err="1"/>
              <a:t>bilen</a:t>
            </a:r>
            <a:r>
              <a:rPr lang="en-US" sz="11200" dirty="0"/>
              <a:t> </a:t>
            </a:r>
            <a:r>
              <a:rPr lang="en-US" sz="11200" dirty="0" err="1"/>
              <a:t>hukuk</a:t>
            </a:r>
            <a:r>
              <a:rPr lang="en-US" sz="11200" dirty="0"/>
              <a:t> </a:t>
            </a:r>
            <a:r>
              <a:rPr lang="en-US" sz="11200" dirty="0" err="1"/>
              <a:t>taraplaryň</a:t>
            </a:r>
            <a:r>
              <a:rPr lang="en-US" sz="11200" dirty="0"/>
              <a:t> </a:t>
            </a:r>
            <a:r>
              <a:rPr lang="en-US" sz="11200" dirty="0" err="1"/>
              <a:t>eýeçiliginiň</a:t>
            </a:r>
            <a:r>
              <a:rPr lang="en-US" sz="11200" dirty="0"/>
              <a:t>  </a:t>
            </a:r>
            <a:r>
              <a:rPr lang="en-US" sz="11200" dirty="0" err="1"/>
              <a:t>birleşdirilmegi</a:t>
            </a:r>
            <a:r>
              <a:rPr lang="en-US" sz="11200" dirty="0"/>
              <a:t> </a:t>
            </a:r>
            <a:r>
              <a:rPr lang="en-US" sz="11200" dirty="0" err="1"/>
              <a:t>esasynda</a:t>
            </a:r>
            <a:r>
              <a:rPr lang="en-US" sz="11200" dirty="0"/>
              <a:t> </a:t>
            </a:r>
            <a:r>
              <a:rPr lang="en-US" sz="11200" dirty="0" err="1"/>
              <a:t>döredilýän</a:t>
            </a:r>
            <a:r>
              <a:rPr lang="en-US" sz="11200" dirty="0"/>
              <a:t> </a:t>
            </a:r>
            <a:r>
              <a:rPr lang="en-US" sz="11200" dirty="0" err="1"/>
              <a:t>gatyşyk</a:t>
            </a:r>
            <a:r>
              <a:rPr lang="en-US" sz="11200" dirty="0"/>
              <a:t> </a:t>
            </a:r>
            <a:r>
              <a:rPr lang="en-US" sz="11200" dirty="0" err="1"/>
              <a:t>hususy</a:t>
            </a:r>
            <a:r>
              <a:rPr lang="en-US" sz="11200" dirty="0"/>
              <a:t> </a:t>
            </a:r>
            <a:r>
              <a:rPr lang="en-US" sz="11200" dirty="0" err="1"/>
              <a:t>eýeçilige</a:t>
            </a:r>
            <a:r>
              <a:rPr lang="en-US" sz="11200" dirty="0"/>
              <a:t> </a:t>
            </a:r>
            <a:r>
              <a:rPr lang="en-US" sz="11200" dirty="0" err="1"/>
              <a:t>bölünýär</a:t>
            </a:r>
            <a:r>
              <a:rPr lang="en-US" sz="11200" dirty="0"/>
              <a:t>.</a:t>
            </a:r>
          </a:p>
          <a:p>
            <a:endParaRPr lang="ru-RU" dirty="0"/>
          </a:p>
        </p:txBody>
      </p:sp>
    </p:spTree>
    <p:extLst>
      <p:ext uri="{BB962C8B-B14F-4D97-AF65-F5344CB8AC3E}">
        <p14:creationId xmlns:p14="http://schemas.microsoft.com/office/powerpoint/2010/main" val="1657963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1520" y="188912"/>
            <a:ext cx="8712968" cy="6552455"/>
          </a:xfrm>
        </p:spPr>
        <p:txBody>
          <a:bodyPr>
            <a:noAutofit/>
          </a:bodyPr>
          <a:lstStyle/>
          <a:p>
            <a:pPr marL="0" indent="0">
              <a:buNone/>
            </a:pPr>
            <a:r>
              <a:rPr lang="ru-RU" sz="2800" dirty="0" smtClean="0"/>
              <a:t>     3.</a:t>
            </a:r>
            <a:r>
              <a:rPr lang="en-US" sz="2800" dirty="0"/>
              <a:t>	</a:t>
            </a:r>
            <a:r>
              <a:rPr lang="en-US" sz="2800" dirty="0" err="1"/>
              <a:t>Biziň</a:t>
            </a:r>
            <a:r>
              <a:rPr lang="en-US" sz="2800" dirty="0"/>
              <a:t> </a:t>
            </a:r>
            <a:r>
              <a:rPr lang="en-US" sz="2800" dirty="0" err="1"/>
              <a:t>ýurdumyzyň</a:t>
            </a:r>
            <a:r>
              <a:rPr lang="en-US" sz="2800" dirty="0"/>
              <a:t> </a:t>
            </a:r>
            <a:r>
              <a:rPr lang="en-US" sz="2800" dirty="0" err="1"/>
              <a:t>şertlerinde</a:t>
            </a:r>
            <a:r>
              <a:rPr lang="en-US" sz="2800" dirty="0"/>
              <a:t> bazar </a:t>
            </a:r>
            <a:r>
              <a:rPr lang="en-US" sz="2800" dirty="0" err="1"/>
              <a:t>ykdysadyýetine</a:t>
            </a:r>
            <a:r>
              <a:rPr lang="en-US" sz="2800" dirty="0"/>
              <a:t> </a:t>
            </a:r>
            <a:r>
              <a:rPr lang="en-US" sz="2800" dirty="0" err="1"/>
              <a:t>geçmek</a:t>
            </a:r>
            <a:r>
              <a:rPr lang="en-US" sz="2800" dirty="0"/>
              <a:t> </a:t>
            </a:r>
            <a:r>
              <a:rPr lang="en-US" sz="2800" dirty="0" err="1"/>
              <a:t>üçin</a:t>
            </a:r>
            <a:r>
              <a:rPr lang="en-US" sz="2800" dirty="0"/>
              <a:t> </a:t>
            </a:r>
            <a:r>
              <a:rPr lang="en-US" sz="2800" dirty="0" err="1"/>
              <a:t>eýeçilik</a:t>
            </a:r>
            <a:r>
              <a:rPr lang="en-US" sz="2800" dirty="0"/>
              <a:t> </a:t>
            </a:r>
            <a:r>
              <a:rPr lang="en-US" sz="2800" dirty="0" err="1"/>
              <a:t>gatnaşyklaryny</a:t>
            </a:r>
            <a:r>
              <a:rPr lang="en-US" sz="2800" dirty="0"/>
              <a:t> </a:t>
            </a:r>
            <a:r>
              <a:rPr lang="en-US" sz="2800" dirty="0" err="1"/>
              <a:t>kämilleşdirmek</a:t>
            </a:r>
            <a:r>
              <a:rPr lang="en-US" sz="2800" dirty="0"/>
              <a:t>, </a:t>
            </a:r>
            <a:r>
              <a:rPr lang="en-US" sz="2800" dirty="0" err="1"/>
              <a:t>olary</a:t>
            </a:r>
            <a:r>
              <a:rPr lang="en-US" sz="2800" dirty="0"/>
              <a:t> </a:t>
            </a:r>
            <a:r>
              <a:rPr lang="en-US" sz="2800" dirty="0" err="1"/>
              <a:t>üýtgedip</a:t>
            </a:r>
            <a:r>
              <a:rPr lang="en-US" sz="2800" dirty="0"/>
              <a:t> </a:t>
            </a:r>
            <a:r>
              <a:rPr lang="en-US" sz="2800" dirty="0" err="1"/>
              <a:t>guramak</a:t>
            </a:r>
            <a:r>
              <a:rPr lang="en-US" sz="2800" dirty="0"/>
              <a:t> </a:t>
            </a:r>
            <a:r>
              <a:rPr lang="en-US" sz="2800" dirty="0" err="1"/>
              <a:t>zerurlykdyr</a:t>
            </a:r>
            <a:r>
              <a:rPr lang="en-US" sz="2800" dirty="0"/>
              <a:t>. Bu </a:t>
            </a:r>
            <a:r>
              <a:rPr lang="en-US" sz="2800" dirty="0" err="1"/>
              <a:t>zerurlygyň</a:t>
            </a:r>
            <a:r>
              <a:rPr lang="en-US" sz="2800" dirty="0"/>
              <a:t> </a:t>
            </a:r>
            <a:r>
              <a:rPr lang="en-US" sz="2800" dirty="0" err="1"/>
              <a:t>emele</a:t>
            </a:r>
            <a:r>
              <a:rPr lang="en-US" sz="2800" dirty="0"/>
              <a:t> </a:t>
            </a:r>
            <a:r>
              <a:rPr lang="en-US" sz="2800" dirty="0" err="1"/>
              <a:t>gelşini</a:t>
            </a:r>
            <a:r>
              <a:rPr lang="en-US" sz="2800" dirty="0"/>
              <a:t> </a:t>
            </a:r>
            <a:r>
              <a:rPr lang="en-US" sz="2800" dirty="0" err="1"/>
              <a:t>şeýle</a:t>
            </a:r>
            <a:r>
              <a:rPr lang="en-US" sz="2800" dirty="0"/>
              <a:t> </a:t>
            </a:r>
            <a:r>
              <a:rPr lang="en-US" sz="2800" dirty="0" err="1"/>
              <a:t>düşündirip</a:t>
            </a:r>
            <a:r>
              <a:rPr lang="en-US" sz="2800" dirty="0"/>
              <a:t> </a:t>
            </a:r>
            <a:r>
              <a:rPr lang="en-US" sz="2800" dirty="0" err="1"/>
              <a:t>bolar</a:t>
            </a:r>
            <a:r>
              <a:rPr lang="en-US" sz="2800" dirty="0"/>
              <a:t>. </a:t>
            </a:r>
            <a:r>
              <a:rPr lang="en-US" sz="2800" dirty="0" err="1"/>
              <a:t>Öňki</a:t>
            </a:r>
            <a:r>
              <a:rPr lang="en-US" sz="2800" dirty="0"/>
              <a:t> SSSR </a:t>
            </a:r>
            <a:r>
              <a:rPr lang="en-US" sz="2800" dirty="0" err="1"/>
              <a:t>döwründe</a:t>
            </a:r>
            <a:r>
              <a:rPr lang="en-US" sz="2800" dirty="0"/>
              <a:t> </a:t>
            </a:r>
            <a:r>
              <a:rPr lang="en-US" sz="2800" dirty="0" err="1"/>
              <a:t>ykdysadyýeti</a:t>
            </a:r>
            <a:r>
              <a:rPr lang="en-US" sz="2800" dirty="0"/>
              <a:t> </a:t>
            </a:r>
            <a:r>
              <a:rPr lang="en-US" sz="2800" dirty="0" err="1"/>
              <a:t>hiç</a:t>
            </a:r>
            <a:r>
              <a:rPr lang="en-US" sz="2800" dirty="0"/>
              <a:t> </a:t>
            </a:r>
            <a:r>
              <a:rPr lang="en-US" sz="2800" dirty="0" err="1"/>
              <a:t>bir</a:t>
            </a:r>
            <a:r>
              <a:rPr lang="en-US" sz="2800" dirty="0"/>
              <a:t> </a:t>
            </a:r>
            <a:r>
              <a:rPr lang="en-US" sz="2800" dirty="0" err="1"/>
              <a:t>esassyz</a:t>
            </a:r>
            <a:r>
              <a:rPr lang="en-US" sz="2800" dirty="0"/>
              <a:t> </a:t>
            </a:r>
            <a:r>
              <a:rPr lang="en-US" sz="2800" dirty="0" err="1"/>
              <a:t>doly</a:t>
            </a:r>
            <a:r>
              <a:rPr lang="en-US" sz="2800" dirty="0"/>
              <a:t> </a:t>
            </a:r>
            <a:r>
              <a:rPr lang="en-US" sz="2800" dirty="0" err="1"/>
              <a:t>döwletleşdirmek</a:t>
            </a:r>
            <a:r>
              <a:rPr lang="en-US" sz="2800" dirty="0"/>
              <a:t> </a:t>
            </a:r>
            <a:r>
              <a:rPr lang="en-US" sz="2800" dirty="0" err="1"/>
              <a:t>amala</a:t>
            </a:r>
            <a:r>
              <a:rPr lang="en-US" sz="2800" dirty="0"/>
              <a:t> </a:t>
            </a:r>
            <a:r>
              <a:rPr lang="en-US" sz="2800" dirty="0" err="1"/>
              <a:t>aşyrylypdy</a:t>
            </a:r>
            <a:r>
              <a:rPr lang="en-US" sz="2800" dirty="0"/>
              <a:t>. </a:t>
            </a:r>
            <a:r>
              <a:rPr lang="en-US" sz="2800" dirty="0" err="1"/>
              <a:t>Önümçilik</a:t>
            </a:r>
            <a:r>
              <a:rPr lang="en-US" sz="2800" dirty="0"/>
              <a:t> </a:t>
            </a:r>
            <a:r>
              <a:rPr lang="en-US" sz="2800" dirty="0" err="1"/>
              <a:t>serişdelerine</a:t>
            </a:r>
            <a:r>
              <a:rPr lang="en-US" sz="2800" dirty="0"/>
              <a:t> </a:t>
            </a:r>
            <a:r>
              <a:rPr lang="en-US" sz="2800" dirty="0" err="1"/>
              <a:t>eýelik</a:t>
            </a:r>
            <a:r>
              <a:rPr lang="en-US" sz="2800" dirty="0"/>
              <a:t> </a:t>
            </a:r>
            <a:r>
              <a:rPr lang="en-US" sz="2800" dirty="0" err="1"/>
              <a:t>etmekde</a:t>
            </a:r>
            <a:r>
              <a:rPr lang="en-US" sz="2800" dirty="0"/>
              <a:t> </a:t>
            </a:r>
            <a:r>
              <a:rPr lang="en-US" sz="2800" dirty="0" err="1"/>
              <a:t>döwletiň</a:t>
            </a:r>
            <a:r>
              <a:rPr lang="en-US" sz="2800" dirty="0"/>
              <a:t> </a:t>
            </a:r>
            <a:r>
              <a:rPr lang="en-US" sz="2800" dirty="0" err="1"/>
              <a:t>monopol</a:t>
            </a:r>
            <a:r>
              <a:rPr lang="en-US" sz="2800" dirty="0"/>
              <a:t> </a:t>
            </a:r>
            <a:r>
              <a:rPr lang="en-US" sz="2800" dirty="0" err="1"/>
              <a:t>agalygy</a:t>
            </a:r>
            <a:r>
              <a:rPr lang="en-US" sz="2800" dirty="0"/>
              <a:t>, </a:t>
            </a:r>
            <a:r>
              <a:rPr lang="en-US" sz="2800" dirty="0" err="1"/>
              <a:t>ýekemenligi</a:t>
            </a:r>
            <a:r>
              <a:rPr lang="en-US" sz="2800" dirty="0"/>
              <a:t> </a:t>
            </a:r>
            <a:r>
              <a:rPr lang="en-US" sz="2800" dirty="0" err="1"/>
              <a:t>emele</a:t>
            </a:r>
            <a:r>
              <a:rPr lang="en-US" sz="2800" dirty="0"/>
              <a:t> </a:t>
            </a:r>
            <a:r>
              <a:rPr lang="en-US" sz="2800" dirty="0" err="1"/>
              <a:t>gelipdi</a:t>
            </a:r>
            <a:r>
              <a:rPr lang="en-US" sz="2800" dirty="0"/>
              <a:t>. </a:t>
            </a:r>
            <a:r>
              <a:rPr lang="en-US" sz="2800" dirty="0" err="1"/>
              <a:t>Hususy</a:t>
            </a:r>
            <a:r>
              <a:rPr lang="en-US" sz="2800" dirty="0"/>
              <a:t> </a:t>
            </a:r>
            <a:r>
              <a:rPr lang="en-US" sz="2800" dirty="0" err="1"/>
              <a:t>eýeçilik</a:t>
            </a:r>
            <a:r>
              <a:rPr lang="en-US" sz="2800" dirty="0"/>
              <a:t> we </a:t>
            </a:r>
            <a:r>
              <a:rPr lang="en-US" sz="2800" dirty="0" err="1"/>
              <a:t>ýekebara</a:t>
            </a:r>
            <a:r>
              <a:rPr lang="en-US" sz="2800" dirty="0"/>
              <a:t> </a:t>
            </a:r>
            <a:r>
              <a:rPr lang="en-US" sz="2800" dirty="0" err="1"/>
              <a:t>telekeçilik</a:t>
            </a:r>
            <a:r>
              <a:rPr lang="en-US" sz="2800" dirty="0"/>
              <a:t> </a:t>
            </a:r>
            <a:r>
              <a:rPr lang="en-US" sz="2800" dirty="0" err="1"/>
              <a:t>gadagan</a:t>
            </a:r>
            <a:r>
              <a:rPr lang="en-US" sz="2800" dirty="0"/>
              <a:t> </a:t>
            </a:r>
            <a:r>
              <a:rPr lang="en-US" sz="2800" dirty="0" err="1"/>
              <a:t>edilipdi</a:t>
            </a:r>
            <a:r>
              <a:rPr lang="en-US" sz="2800" dirty="0"/>
              <a:t>. Bu </a:t>
            </a:r>
            <a:r>
              <a:rPr lang="en-US" sz="2800" dirty="0" err="1"/>
              <a:t>bolsa</a:t>
            </a:r>
            <a:r>
              <a:rPr lang="en-US" sz="2800" dirty="0"/>
              <a:t> </a:t>
            </a:r>
            <a:r>
              <a:rPr lang="en-US" sz="2800" dirty="0" err="1"/>
              <a:t>eýeçilik</a:t>
            </a:r>
            <a:r>
              <a:rPr lang="en-US" sz="2800" dirty="0"/>
              <a:t> </a:t>
            </a:r>
            <a:r>
              <a:rPr lang="en-US" sz="2800" dirty="0" err="1"/>
              <a:t>gatnaşyklarynyň</a:t>
            </a:r>
            <a:r>
              <a:rPr lang="en-US" sz="2800" dirty="0"/>
              <a:t> </a:t>
            </a:r>
            <a:r>
              <a:rPr lang="en-US" sz="2800" dirty="0" err="1"/>
              <a:t>doly</a:t>
            </a:r>
            <a:r>
              <a:rPr lang="en-US" sz="2800" dirty="0"/>
              <a:t> </a:t>
            </a:r>
            <a:r>
              <a:rPr lang="en-US" sz="2800" dirty="0" err="1"/>
              <a:t>bozulmagyna</a:t>
            </a:r>
            <a:r>
              <a:rPr lang="en-US" sz="2800" dirty="0"/>
              <a:t> </a:t>
            </a:r>
            <a:r>
              <a:rPr lang="en-US" sz="2800" dirty="0" err="1"/>
              <a:t>getiripdi</a:t>
            </a:r>
            <a:r>
              <a:rPr lang="en-US" sz="2800" dirty="0"/>
              <a:t>. </a:t>
            </a:r>
          </a:p>
          <a:p>
            <a:pPr marL="0" indent="0">
              <a:buNone/>
            </a:pPr>
            <a:r>
              <a:rPr lang="en-US" sz="2800" dirty="0"/>
              <a:t>	</a:t>
            </a:r>
            <a:r>
              <a:rPr lang="en-US" sz="2800" dirty="0" err="1"/>
              <a:t>Şeýle</a:t>
            </a:r>
            <a:r>
              <a:rPr lang="en-US" sz="2800" dirty="0"/>
              <a:t> </a:t>
            </a:r>
            <a:r>
              <a:rPr lang="en-US" sz="2800" dirty="0" err="1"/>
              <a:t>ýagdaýda</a:t>
            </a:r>
            <a:r>
              <a:rPr lang="en-US" sz="2800" dirty="0"/>
              <a:t> bazar </a:t>
            </a:r>
            <a:r>
              <a:rPr lang="en-US" sz="2800" dirty="0" err="1"/>
              <a:t>ykdysadyýetiniň</a:t>
            </a:r>
            <a:r>
              <a:rPr lang="en-US" sz="2800" dirty="0"/>
              <a:t> </a:t>
            </a:r>
            <a:r>
              <a:rPr lang="en-US" sz="2800" dirty="0" err="1"/>
              <a:t>esasy</a:t>
            </a:r>
            <a:r>
              <a:rPr lang="en-US" sz="2800" dirty="0"/>
              <a:t> </a:t>
            </a:r>
            <a:r>
              <a:rPr lang="en-US" sz="2800" dirty="0" err="1"/>
              <a:t>şertleriniň</a:t>
            </a:r>
            <a:r>
              <a:rPr lang="en-US" sz="2800" dirty="0"/>
              <a:t> </a:t>
            </a:r>
            <a:r>
              <a:rPr lang="en-US" sz="2800" dirty="0" err="1"/>
              <a:t>biri</a:t>
            </a:r>
            <a:r>
              <a:rPr lang="en-US" sz="2800" dirty="0"/>
              <a:t> </a:t>
            </a:r>
            <a:r>
              <a:rPr lang="en-US" sz="2800" dirty="0" err="1"/>
              <a:t>hökmünde</a:t>
            </a:r>
            <a:r>
              <a:rPr lang="en-US" sz="2800" dirty="0"/>
              <a:t> </a:t>
            </a:r>
            <a:r>
              <a:rPr lang="en-US" sz="2800" dirty="0" err="1"/>
              <a:t>eýeçiligiň</a:t>
            </a:r>
            <a:r>
              <a:rPr lang="en-US" sz="2800" dirty="0"/>
              <a:t> </a:t>
            </a:r>
            <a:r>
              <a:rPr lang="en-US" sz="2800" dirty="0" err="1"/>
              <a:t>bir</a:t>
            </a:r>
            <a:r>
              <a:rPr lang="en-US" sz="2800" dirty="0"/>
              <a:t> </a:t>
            </a:r>
            <a:r>
              <a:rPr lang="en-US" sz="2800" dirty="0" err="1"/>
              <a:t>görnüşliliginden</a:t>
            </a:r>
            <a:r>
              <a:rPr lang="en-US" sz="2800" dirty="0"/>
              <a:t>, </a:t>
            </a:r>
            <a:r>
              <a:rPr lang="en-US" sz="2800" dirty="0" err="1"/>
              <a:t>onuň</a:t>
            </a:r>
            <a:r>
              <a:rPr lang="en-US" sz="2800" dirty="0"/>
              <a:t> </a:t>
            </a:r>
            <a:r>
              <a:rPr lang="en-US" sz="2800" dirty="0" err="1"/>
              <a:t>köp</a:t>
            </a:r>
            <a:r>
              <a:rPr lang="en-US" sz="2800" dirty="0"/>
              <a:t> </a:t>
            </a:r>
            <a:r>
              <a:rPr lang="en-US" sz="2800" dirty="0" err="1"/>
              <a:t>görnüşliligine</a:t>
            </a:r>
            <a:r>
              <a:rPr lang="en-US" sz="2800" dirty="0"/>
              <a:t> </a:t>
            </a:r>
            <a:r>
              <a:rPr lang="en-US" sz="2800" dirty="0" err="1"/>
              <a:t>geçmelidi</a:t>
            </a:r>
            <a:r>
              <a:rPr lang="en-US" sz="2800" dirty="0"/>
              <a:t>. </a:t>
            </a:r>
            <a:r>
              <a:rPr lang="en-US" sz="2800" dirty="0" err="1"/>
              <a:t>Başgaça</a:t>
            </a:r>
            <a:r>
              <a:rPr lang="en-US" sz="2800" dirty="0"/>
              <a:t> </a:t>
            </a:r>
            <a:r>
              <a:rPr lang="en-US" sz="2800" dirty="0" err="1"/>
              <a:t>aýdanyňda</a:t>
            </a:r>
            <a:r>
              <a:rPr lang="en-US" sz="2800" dirty="0"/>
              <a:t>, </a:t>
            </a:r>
            <a:r>
              <a:rPr lang="en-US" sz="2800" dirty="0" err="1"/>
              <a:t>eýeçilik</a:t>
            </a:r>
            <a:r>
              <a:rPr lang="en-US" sz="2800" dirty="0"/>
              <a:t> </a:t>
            </a:r>
            <a:r>
              <a:rPr lang="en-US" sz="2800" dirty="0" err="1"/>
              <a:t>gatnaşyklarynyň</a:t>
            </a:r>
            <a:r>
              <a:rPr lang="en-US" sz="2800" dirty="0"/>
              <a:t> </a:t>
            </a:r>
            <a:r>
              <a:rPr lang="en-US" sz="2800" dirty="0" err="1"/>
              <a:t>täze</a:t>
            </a:r>
            <a:r>
              <a:rPr lang="en-US" sz="2800" dirty="0"/>
              <a:t> </a:t>
            </a:r>
            <a:r>
              <a:rPr lang="en-US" sz="2800" dirty="0" err="1"/>
              <a:t>ulgamyny</a:t>
            </a:r>
            <a:r>
              <a:rPr lang="en-US" sz="2800" dirty="0"/>
              <a:t> </a:t>
            </a:r>
            <a:r>
              <a:rPr lang="en-US" sz="2800" dirty="0" err="1"/>
              <a:t>döretmelidi</a:t>
            </a:r>
            <a:r>
              <a:rPr lang="en-US" sz="2800" dirty="0"/>
              <a:t>, </a:t>
            </a:r>
            <a:r>
              <a:rPr lang="en-US" sz="2800" dirty="0" err="1"/>
              <a:t>olary</a:t>
            </a:r>
            <a:r>
              <a:rPr lang="en-US" sz="2800" dirty="0"/>
              <a:t> </a:t>
            </a:r>
            <a:r>
              <a:rPr lang="en-US" sz="2800" dirty="0" err="1"/>
              <a:t>doly</a:t>
            </a:r>
            <a:r>
              <a:rPr lang="en-US" sz="2800" dirty="0"/>
              <a:t> </a:t>
            </a:r>
            <a:r>
              <a:rPr lang="en-US" sz="2800" dirty="0" err="1"/>
              <a:t>kämilleşdirmelidi</a:t>
            </a:r>
            <a:r>
              <a:rPr lang="en-US" sz="2800" dirty="0"/>
              <a:t>.</a:t>
            </a:r>
          </a:p>
          <a:p>
            <a:endParaRPr lang="ru-RU" sz="2800" dirty="0"/>
          </a:p>
        </p:txBody>
      </p:sp>
    </p:spTree>
    <p:extLst>
      <p:ext uri="{BB962C8B-B14F-4D97-AF65-F5344CB8AC3E}">
        <p14:creationId xmlns:p14="http://schemas.microsoft.com/office/powerpoint/2010/main" val="856790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07504" y="116632"/>
            <a:ext cx="8738634" cy="6625357"/>
          </a:xfrm>
        </p:spPr>
        <p:txBody>
          <a:bodyPr>
            <a:noAutofit/>
          </a:bodyPr>
          <a:lstStyle/>
          <a:p>
            <a:pPr marL="0" indent="0">
              <a:buNone/>
            </a:pPr>
            <a:r>
              <a:rPr lang="en-US" sz="2800" dirty="0"/>
              <a:t>	</a:t>
            </a:r>
            <a:r>
              <a:rPr lang="en-US" sz="2800" dirty="0" err="1"/>
              <a:t>Eýeçilik</a:t>
            </a:r>
            <a:r>
              <a:rPr lang="en-US" sz="2800" dirty="0"/>
              <a:t> </a:t>
            </a:r>
            <a:r>
              <a:rPr lang="en-US" sz="2800" dirty="0" err="1"/>
              <a:t>gatnaşyklarynyň</a:t>
            </a:r>
            <a:r>
              <a:rPr lang="en-US" sz="2800" dirty="0"/>
              <a:t> </a:t>
            </a:r>
            <a:r>
              <a:rPr lang="en-US" sz="2800" dirty="0" err="1"/>
              <a:t>kämilleşmegi</a:t>
            </a:r>
            <a:r>
              <a:rPr lang="en-US" sz="2800" dirty="0"/>
              <a:t>, </a:t>
            </a:r>
            <a:r>
              <a:rPr lang="en-US" sz="2800" dirty="0" err="1"/>
              <a:t>esasan</a:t>
            </a:r>
            <a:r>
              <a:rPr lang="en-US" sz="2800" dirty="0"/>
              <a:t>, </a:t>
            </a:r>
            <a:r>
              <a:rPr lang="en-US" sz="2800" dirty="0" err="1"/>
              <a:t>iki</a:t>
            </a:r>
            <a:r>
              <a:rPr lang="en-US" sz="2800" dirty="0"/>
              <a:t> </a:t>
            </a:r>
            <a:r>
              <a:rPr lang="en-US" sz="2800" dirty="0" err="1"/>
              <a:t>ugur</a:t>
            </a:r>
            <a:r>
              <a:rPr lang="en-US" sz="2800" dirty="0"/>
              <a:t> </a:t>
            </a:r>
            <a:r>
              <a:rPr lang="en-US" sz="2800" dirty="0" err="1"/>
              <a:t>boýunça</a:t>
            </a:r>
            <a:r>
              <a:rPr lang="en-US" sz="2800" dirty="0"/>
              <a:t> </a:t>
            </a:r>
            <a:r>
              <a:rPr lang="en-US" sz="2800" dirty="0" err="1"/>
              <a:t>amala</a:t>
            </a:r>
            <a:r>
              <a:rPr lang="en-US" sz="2800" dirty="0"/>
              <a:t> </a:t>
            </a:r>
            <a:r>
              <a:rPr lang="en-US" sz="2800" dirty="0" err="1"/>
              <a:t>aşyrylyp</a:t>
            </a:r>
            <a:r>
              <a:rPr lang="en-US" sz="2800" dirty="0"/>
              <a:t> </a:t>
            </a:r>
            <a:r>
              <a:rPr lang="en-US" sz="2800" dirty="0" err="1"/>
              <a:t>bilner</a:t>
            </a:r>
            <a:r>
              <a:rPr lang="en-US" sz="2800" dirty="0"/>
              <a:t>. </a:t>
            </a:r>
            <a:r>
              <a:rPr lang="en-US" sz="2800" dirty="0" err="1"/>
              <a:t>Olaryň</a:t>
            </a:r>
            <a:r>
              <a:rPr lang="en-US" sz="2800" dirty="0"/>
              <a:t> </a:t>
            </a:r>
            <a:r>
              <a:rPr lang="en-US" sz="2800" dirty="0" err="1"/>
              <a:t>birinjisi</a:t>
            </a:r>
            <a:r>
              <a:rPr lang="en-US" sz="2800" dirty="0"/>
              <a:t>, </a:t>
            </a:r>
            <a:r>
              <a:rPr lang="en-US" sz="2800" dirty="0" err="1"/>
              <a:t>eýeçiligi</a:t>
            </a:r>
            <a:r>
              <a:rPr lang="en-US" sz="2800" dirty="0"/>
              <a:t> </a:t>
            </a:r>
            <a:r>
              <a:rPr lang="en-US" sz="2800" dirty="0" err="1"/>
              <a:t>döwletiň</a:t>
            </a:r>
            <a:r>
              <a:rPr lang="en-US" sz="2800" dirty="0"/>
              <a:t> </a:t>
            </a:r>
            <a:r>
              <a:rPr lang="en-US" sz="2800" dirty="0" err="1"/>
              <a:t>garamagyndan</a:t>
            </a:r>
            <a:r>
              <a:rPr lang="en-US" sz="2800" dirty="0"/>
              <a:t> </a:t>
            </a:r>
            <a:r>
              <a:rPr lang="en-US" sz="2800" dirty="0" err="1"/>
              <a:t>aýyrmak</a:t>
            </a:r>
            <a:r>
              <a:rPr lang="en-US" sz="2800" dirty="0"/>
              <a:t> we </a:t>
            </a:r>
            <a:r>
              <a:rPr lang="en-US" sz="2800" dirty="0" err="1"/>
              <a:t>hususylaşdyrmak</a:t>
            </a:r>
            <a:r>
              <a:rPr lang="en-US" sz="2800" dirty="0"/>
              <a:t> </a:t>
            </a:r>
            <a:r>
              <a:rPr lang="en-US" sz="2800" dirty="0" err="1"/>
              <a:t>bolsa</a:t>
            </a:r>
            <a:r>
              <a:rPr lang="en-US" sz="2800" dirty="0"/>
              <a:t>, </a:t>
            </a:r>
            <a:r>
              <a:rPr lang="en-US" sz="2800" dirty="0" err="1"/>
              <a:t>ikinjisi</a:t>
            </a:r>
            <a:r>
              <a:rPr lang="en-US" sz="2800" dirty="0"/>
              <a:t> — </a:t>
            </a:r>
            <a:r>
              <a:rPr lang="en-US" sz="2800" dirty="0" err="1"/>
              <a:t>hususyýetçiligi</a:t>
            </a:r>
            <a:r>
              <a:rPr lang="en-US" sz="2800" dirty="0"/>
              <a:t> </a:t>
            </a:r>
            <a:r>
              <a:rPr lang="en-US" sz="2800" dirty="0" err="1"/>
              <a:t>ösdürmek</a:t>
            </a:r>
            <a:r>
              <a:rPr lang="en-US" sz="2800" dirty="0"/>
              <a:t> </a:t>
            </a:r>
            <a:r>
              <a:rPr lang="en-US" sz="2800" dirty="0" err="1"/>
              <a:t>üçin</a:t>
            </a:r>
            <a:r>
              <a:rPr lang="en-US" sz="2800" dirty="0"/>
              <a:t> </a:t>
            </a:r>
            <a:r>
              <a:rPr lang="en-US" sz="2800" dirty="0" err="1"/>
              <a:t>şertleri</a:t>
            </a:r>
            <a:r>
              <a:rPr lang="en-US" sz="2800" dirty="0"/>
              <a:t> </a:t>
            </a:r>
            <a:r>
              <a:rPr lang="en-US" sz="2800" dirty="0" err="1"/>
              <a:t>döretmekden</a:t>
            </a:r>
            <a:r>
              <a:rPr lang="en-US" sz="2800" dirty="0"/>
              <a:t>, </a:t>
            </a:r>
            <a:r>
              <a:rPr lang="en-US" sz="2800" dirty="0" err="1"/>
              <a:t>eýeçiligiň</a:t>
            </a:r>
            <a:r>
              <a:rPr lang="en-US" sz="2800" dirty="0"/>
              <a:t> </a:t>
            </a:r>
            <a:r>
              <a:rPr lang="en-US" sz="2800" dirty="0" err="1"/>
              <a:t>hemme</a:t>
            </a:r>
            <a:r>
              <a:rPr lang="en-US" sz="2800" dirty="0"/>
              <a:t> </a:t>
            </a:r>
            <a:r>
              <a:rPr lang="en-US" sz="2800" dirty="0" err="1"/>
              <a:t>görnüşleriniň</a:t>
            </a:r>
            <a:r>
              <a:rPr lang="en-US" sz="2800" dirty="0"/>
              <a:t> </a:t>
            </a:r>
            <a:r>
              <a:rPr lang="en-US" sz="2800" dirty="0" err="1"/>
              <a:t>deňhukukly</a:t>
            </a:r>
            <a:r>
              <a:rPr lang="en-US" sz="2800" dirty="0"/>
              <a:t> </a:t>
            </a:r>
            <a:r>
              <a:rPr lang="en-US" sz="2800" dirty="0" err="1"/>
              <a:t>hereket</a:t>
            </a:r>
            <a:r>
              <a:rPr lang="en-US" sz="2800" dirty="0"/>
              <a:t> </a:t>
            </a:r>
            <a:r>
              <a:rPr lang="en-US" sz="2800" dirty="0" err="1"/>
              <a:t>etmegini</a:t>
            </a:r>
            <a:r>
              <a:rPr lang="en-US" sz="2800" dirty="0"/>
              <a:t> </a:t>
            </a:r>
            <a:r>
              <a:rPr lang="en-US" sz="2800" dirty="0" err="1"/>
              <a:t>üpjün</a:t>
            </a:r>
            <a:r>
              <a:rPr lang="en-US" sz="2800" dirty="0"/>
              <a:t> </a:t>
            </a:r>
            <a:r>
              <a:rPr lang="en-US" sz="2800" dirty="0" err="1"/>
              <a:t>etmekden</a:t>
            </a:r>
            <a:r>
              <a:rPr lang="en-US" sz="2800" dirty="0"/>
              <a:t> </a:t>
            </a:r>
            <a:r>
              <a:rPr lang="en-US" sz="2800" dirty="0" err="1"/>
              <a:t>ybaratdyr</a:t>
            </a:r>
            <a:r>
              <a:rPr lang="en-US" sz="2800" dirty="0"/>
              <a:t>.</a:t>
            </a:r>
          </a:p>
          <a:p>
            <a:pPr marL="0" indent="0">
              <a:buNone/>
            </a:pPr>
            <a:r>
              <a:rPr lang="en-US" sz="2800" dirty="0"/>
              <a:t>	</a:t>
            </a:r>
            <a:r>
              <a:rPr lang="en-US" sz="2800" dirty="0" err="1"/>
              <a:t>Garaşsyzlygymyzyň</a:t>
            </a:r>
            <a:r>
              <a:rPr lang="en-US" sz="2800" dirty="0"/>
              <a:t> </a:t>
            </a:r>
            <a:r>
              <a:rPr lang="en-US" sz="2800" dirty="0" err="1"/>
              <a:t>ilkinji</a:t>
            </a:r>
            <a:r>
              <a:rPr lang="en-US" sz="2800" dirty="0"/>
              <a:t> </a:t>
            </a:r>
            <a:r>
              <a:rPr lang="en-US" sz="2800" dirty="0" err="1"/>
              <a:t>günlerinden</a:t>
            </a:r>
            <a:r>
              <a:rPr lang="en-US" sz="2800" dirty="0"/>
              <a:t> </a:t>
            </a:r>
            <a:r>
              <a:rPr lang="en-US" sz="2800" dirty="0" err="1"/>
              <a:t>başlap</a:t>
            </a:r>
            <a:r>
              <a:rPr lang="en-US" sz="2800" dirty="0"/>
              <a:t> </a:t>
            </a:r>
            <a:r>
              <a:rPr lang="en-US" sz="2800" dirty="0" err="1"/>
              <a:t>ýurdumyzda</a:t>
            </a:r>
            <a:r>
              <a:rPr lang="en-US" sz="2800" dirty="0"/>
              <a:t> </a:t>
            </a:r>
            <a:r>
              <a:rPr lang="en-US" sz="2800" dirty="0" err="1"/>
              <a:t>eýeçilik</a:t>
            </a:r>
            <a:r>
              <a:rPr lang="en-US" sz="2800" dirty="0"/>
              <a:t> </a:t>
            </a:r>
            <a:r>
              <a:rPr lang="en-US" sz="2800" dirty="0" err="1"/>
              <a:t>gatnaşyklaryny</a:t>
            </a:r>
            <a:r>
              <a:rPr lang="en-US" sz="2800" dirty="0"/>
              <a:t> </a:t>
            </a:r>
            <a:r>
              <a:rPr lang="en-US" sz="2800" dirty="0" err="1"/>
              <a:t>özgertmegiň</a:t>
            </a:r>
            <a:r>
              <a:rPr lang="en-US" sz="2800" dirty="0"/>
              <a:t> </a:t>
            </a:r>
            <a:r>
              <a:rPr lang="en-US" sz="2800" dirty="0" err="1"/>
              <a:t>kanunçylyk</a:t>
            </a:r>
            <a:r>
              <a:rPr lang="en-US" sz="2800" dirty="0"/>
              <a:t> we </a:t>
            </a:r>
            <a:r>
              <a:rPr lang="en-US" sz="2800" dirty="0" err="1"/>
              <a:t>kadalaşdyryjy</a:t>
            </a:r>
            <a:r>
              <a:rPr lang="en-US" sz="2800" dirty="0"/>
              <a:t> </a:t>
            </a:r>
            <a:r>
              <a:rPr lang="en-US" sz="2800" dirty="0" err="1"/>
              <a:t>namalary</a:t>
            </a:r>
            <a:r>
              <a:rPr lang="en-US" sz="2800" dirty="0"/>
              <a:t> </a:t>
            </a:r>
            <a:r>
              <a:rPr lang="en-US" sz="2800" dirty="0" err="1"/>
              <a:t>döredildi</a:t>
            </a:r>
            <a:r>
              <a:rPr lang="en-US" sz="2800" dirty="0"/>
              <a:t>, </a:t>
            </a:r>
            <a:r>
              <a:rPr lang="en-US" sz="2800" dirty="0" err="1"/>
              <a:t>bu</a:t>
            </a:r>
            <a:r>
              <a:rPr lang="en-US" sz="2800" dirty="0"/>
              <a:t> </a:t>
            </a:r>
            <a:r>
              <a:rPr lang="en-US" sz="2800" dirty="0" err="1"/>
              <a:t>ugurda</a:t>
            </a:r>
            <a:r>
              <a:rPr lang="en-US" sz="2800" dirty="0"/>
              <a:t> </a:t>
            </a:r>
            <a:r>
              <a:rPr lang="en-US" sz="2800" dirty="0" err="1"/>
              <a:t>Türkmenistanyň</a:t>
            </a:r>
            <a:r>
              <a:rPr lang="en-US" sz="2800" dirty="0"/>
              <a:t> </a:t>
            </a:r>
            <a:r>
              <a:rPr lang="en-US" sz="2800" dirty="0" err="1"/>
              <a:t>kanunlarynyň</a:t>
            </a:r>
            <a:r>
              <a:rPr lang="en-US" sz="2800" dirty="0"/>
              <a:t> </a:t>
            </a:r>
            <a:r>
              <a:rPr lang="en-US" sz="2800" dirty="0" err="1"/>
              <a:t>giden</a:t>
            </a:r>
            <a:r>
              <a:rPr lang="en-US" sz="2800" dirty="0"/>
              <a:t> </a:t>
            </a:r>
            <a:r>
              <a:rPr lang="en-US" sz="2800" dirty="0" err="1"/>
              <a:t>bir</a:t>
            </a:r>
            <a:r>
              <a:rPr lang="en-US" sz="2800" dirty="0"/>
              <a:t> </a:t>
            </a:r>
            <a:r>
              <a:rPr lang="en-US" sz="2800" dirty="0" err="1"/>
              <a:t>toplumy</a:t>
            </a:r>
            <a:r>
              <a:rPr lang="en-US" sz="2800" dirty="0"/>
              <a:t> </a:t>
            </a:r>
            <a:r>
              <a:rPr lang="en-US" sz="2800" dirty="0" err="1"/>
              <a:t>kabul</a:t>
            </a:r>
            <a:r>
              <a:rPr lang="en-US" sz="2800" dirty="0"/>
              <a:t> </a:t>
            </a:r>
            <a:r>
              <a:rPr lang="en-US" sz="2800" dirty="0" err="1"/>
              <a:t>edildi</a:t>
            </a:r>
            <a:r>
              <a:rPr lang="en-US" sz="2800" dirty="0"/>
              <a:t>. </a:t>
            </a:r>
            <a:r>
              <a:rPr lang="en-US" sz="2800" dirty="0" err="1"/>
              <a:t>Olardan</a:t>
            </a:r>
            <a:r>
              <a:rPr lang="en-US" sz="2800" dirty="0"/>
              <a:t> “</a:t>
            </a:r>
            <a:r>
              <a:rPr lang="en-US" sz="2800" dirty="0" err="1"/>
              <a:t>Eýeçilik</a:t>
            </a:r>
            <a:r>
              <a:rPr lang="en-US" sz="2800" dirty="0"/>
              <a:t> </a:t>
            </a:r>
            <a:r>
              <a:rPr lang="en-US" sz="2800" dirty="0" err="1"/>
              <a:t>hakynda</a:t>
            </a:r>
            <a:r>
              <a:rPr lang="en-US" sz="2800" dirty="0"/>
              <a:t>”, “</a:t>
            </a:r>
            <a:r>
              <a:rPr lang="en-US" sz="2800" dirty="0" err="1"/>
              <a:t>Eýeçiligi</a:t>
            </a:r>
            <a:r>
              <a:rPr lang="en-US" sz="2800" dirty="0"/>
              <a:t> </a:t>
            </a:r>
            <a:r>
              <a:rPr lang="en-US" sz="2800" dirty="0" err="1"/>
              <a:t>döwletiň</a:t>
            </a:r>
            <a:r>
              <a:rPr lang="en-US" sz="2800" dirty="0"/>
              <a:t> </a:t>
            </a:r>
            <a:r>
              <a:rPr lang="en-US" sz="2800" dirty="0" err="1"/>
              <a:t>garamagyndan</a:t>
            </a:r>
            <a:r>
              <a:rPr lang="en-US" sz="2800" dirty="0"/>
              <a:t> </a:t>
            </a:r>
            <a:r>
              <a:rPr lang="en-US" sz="2800" dirty="0" err="1"/>
              <a:t>aýyrmak</a:t>
            </a:r>
            <a:r>
              <a:rPr lang="en-US" sz="2800" dirty="0"/>
              <a:t> we </a:t>
            </a:r>
            <a:r>
              <a:rPr lang="en-US" sz="2800" dirty="0" err="1"/>
              <a:t>hususylaşdyrmak</a:t>
            </a:r>
            <a:r>
              <a:rPr lang="en-US" sz="2800" dirty="0"/>
              <a:t> </a:t>
            </a:r>
            <a:r>
              <a:rPr lang="en-US" sz="2800" dirty="0" err="1"/>
              <a:t>hakynda</a:t>
            </a:r>
            <a:r>
              <a:rPr lang="en-US" sz="2800" dirty="0"/>
              <a:t>” </a:t>
            </a:r>
            <a:r>
              <a:rPr lang="en-US" sz="2800" dirty="0" err="1"/>
              <a:t>diýen</a:t>
            </a:r>
            <a:r>
              <a:rPr lang="en-US" sz="2800" dirty="0"/>
              <a:t> </a:t>
            </a:r>
            <a:r>
              <a:rPr lang="en-US" sz="2800" dirty="0" err="1"/>
              <a:t>kanunlary</a:t>
            </a:r>
            <a:r>
              <a:rPr lang="en-US" sz="2800" dirty="0"/>
              <a:t>, “</a:t>
            </a:r>
            <a:r>
              <a:rPr lang="en-US" sz="2800" dirty="0" err="1"/>
              <a:t>Türkmenistanda</a:t>
            </a:r>
            <a:r>
              <a:rPr lang="en-US" sz="2800" dirty="0"/>
              <a:t> </a:t>
            </a:r>
            <a:r>
              <a:rPr lang="en-US" sz="2800" dirty="0" err="1"/>
              <a:t>hususylaşdyrmagyň</a:t>
            </a:r>
            <a:r>
              <a:rPr lang="en-US" sz="2800" dirty="0"/>
              <a:t> </a:t>
            </a:r>
            <a:r>
              <a:rPr lang="en-US" sz="2800" dirty="0" err="1"/>
              <a:t>döwlet</a:t>
            </a:r>
            <a:r>
              <a:rPr lang="en-US" sz="2800" dirty="0"/>
              <a:t> </a:t>
            </a:r>
            <a:r>
              <a:rPr lang="en-US" sz="2800" dirty="0" err="1" smtClean="0"/>
              <a:t>Maks</a:t>
            </a:r>
            <a:r>
              <a:rPr lang="tk-TM" sz="2800" dirty="0" smtClean="0"/>
              <a:t>atnamasy” we ba</a:t>
            </a:r>
            <a:r>
              <a:rPr lang="en-US" sz="2800" dirty="0" err="1" smtClean="0"/>
              <a:t>şgalary</a:t>
            </a:r>
            <a:r>
              <a:rPr lang="en-US" sz="2800" dirty="0" smtClean="0"/>
              <a:t> </a:t>
            </a:r>
            <a:r>
              <a:rPr lang="en-US" sz="2800" dirty="0" err="1"/>
              <a:t>görkezmek</a:t>
            </a:r>
            <a:r>
              <a:rPr lang="en-US" sz="2800" dirty="0"/>
              <a:t> </a:t>
            </a:r>
            <a:r>
              <a:rPr lang="en-US" sz="2800" dirty="0" err="1" smtClean="0"/>
              <a:t>bolar</a:t>
            </a:r>
            <a:r>
              <a:rPr lang="en-US" sz="2800" dirty="0" smtClean="0"/>
              <a:t>. </a:t>
            </a:r>
            <a:endParaRPr lang="en-US" sz="2800" dirty="0"/>
          </a:p>
          <a:p>
            <a:endParaRPr lang="ru-RU" sz="2800" dirty="0"/>
          </a:p>
        </p:txBody>
      </p:sp>
    </p:spTree>
    <p:extLst>
      <p:ext uri="{BB962C8B-B14F-4D97-AF65-F5344CB8AC3E}">
        <p14:creationId xmlns:p14="http://schemas.microsoft.com/office/powerpoint/2010/main" val="64152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07504" y="188640"/>
            <a:ext cx="8856984" cy="6669359"/>
          </a:xfrm>
        </p:spPr>
        <p:txBody>
          <a:bodyPr>
            <a:noAutofit/>
          </a:bodyPr>
          <a:lstStyle/>
          <a:p>
            <a:pPr marL="0" indent="0">
              <a:buNone/>
            </a:pPr>
            <a:r>
              <a:rPr lang="en-US" sz="2800" dirty="0"/>
              <a:t> </a:t>
            </a:r>
            <a:r>
              <a:rPr lang="en-US" sz="2400" dirty="0" err="1"/>
              <a:t>Türkmenistanyň</a:t>
            </a:r>
            <a:r>
              <a:rPr lang="en-US" sz="2400" dirty="0"/>
              <a:t> </a:t>
            </a:r>
            <a:r>
              <a:rPr lang="en-US" sz="2400" dirty="0" err="1"/>
              <a:t>çäginde</a:t>
            </a:r>
            <a:r>
              <a:rPr lang="en-US" sz="2400" dirty="0"/>
              <a:t> </a:t>
            </a:r>
            <a:r>
              <a:rPr lang="en-US" sz="2400" dirty="0" err="1"/>
              <a:t>zatlary</a:t>
            </a:r>
            <a:r>
              <a:rPr lang="en-US" sz="2400" dirty="0"/>
              <a:t> </a:t>
            </a:r>
            <a:r>
              <a:rPr lang="en-US" sz="2400" dirty="0" err="1"/>
              <a:t>döwlet</a:t>
            </a:r>
            <a:r>
              <a:rPr lang="en-US" sz="2400" dirty="0"/>
              <a:t> </a:t>
            </a:r>
            <a:r>
              <a:rPr lang="en-US" sz="2400" dirty="0" err="1"/>
              <a:t>eýeçiliginden</a:t>
            </a:r>
            <a:r>
              <a:rPr lang="en-US" sz="2400" dirty="0"/>
              <a:t> </a:t>
            </a:r>
            <a:r>
              <a:rPr lang="en-US" sz="2400" dirty="0" err="1"/>
              <a:t>aýyrmak</a:t>
            </a:r>
            <a:r>
              <a:rPr lang="en-US" sz="2400" dirty="0"/>
              <a:t> we </a:t>
            </a:r>
            <a:r>
              <a:rPr lang="en-US" sz="2400" dirty="0" err="1"/>
              <a:t>hususylaşdyrmak</a:t>
            </a:r>
            <a:r>
              <a:rPr lang="en-US" sz="2400" dirty="0"/>
              <a:t> </a:t>
            </a:r>
            <a:r>
              <a:rPr lang="en-US" sz="2400" dirty="0" err="1"/>
              <a:t>işini</a:t>
            </a:r>
            <a:r>
              <a:rPr lang="en-US" sz="2400" dirty="0"/>
              <a:t> </a:t>
            </a:r>
            <a:r>
              <a:rPr lang="en-US" sz="2400" dirty="0" err="1"/>
              <a:t>Türkmenistanyň</a:t>
            </a:r>
            <a:r>
              <a:rPr lang="en-US" sz="2400" dirty="0"/>
              <a:t> </a:t>
            </a:r>
            <a:r>
              <a:rPr lang="en-US" sz="2400" dirty="0" err="1"/>
              <a:t>Ministrler</a:t>
            </a:r>
            <a:r>
              <a:rPr lang="en-US" sz="2400" dirty="0"/>
              <a:t> </a:t>
            </a:r>
            <a:r>
              <a:rPr lang="en-US" sz="2400" dirty="0" err="1"/>
              <a:t>Kabineti</a:t>
            </a:r>
            <a:r>
              <a:rPr lang="en-US" sz="2400" dirty="0"/>
              <a:t> </a:t>
            </a:r>
            <a:r>
              <a:rPr lang="en-US" sz="2400" dirty="0" err="1"/>
              <a:t>tarapyndan</a:t>
            </a:r>
            <a:r>
              <a:rPr lang="en-US" sz="2400" dirty="0"/>
              <a:t> </a:t>
            </a:r>
            <a:r>
              <a:rPr lang="en-US" sz="2400" dirty="0" err="1"/>
              <a:t>ygtyýarly</a:t>
            </a:r>
            <a:r>
              <a:rPr lang="en-US" sz="2400" dirty="0"/>
              <a:t> </a:t>
            </a:r>
            <a:r>
              <a:rPr lang="en-US" sz="2400" dirty="0" err="1"/>
              <a:t>edilen</a:t>
            </a:r>
            <a:r>
              <a:rPr lang="en-US" sz="2400" dirty="0"/>
              <a:t> </a:t>
            </a:r>
            <a:r>
              <a:rPr lang="en-US" sz="2400" dirty="0" err="1"/>
              <a:t>gurama</a:t>
            </a:r>
            <a:r>
              <a:rPr lang="en-US" sz="2400" dirty="0"/>
              <a:t> </a:t>
            </a:r>
            <a:r>
              <a:rPr lang="en-US" sz="2400" dirty="0" err="1"/>
              <a:t>bolan</a:t>
            </a:r>
            <a:r>
              <a:rPr lang="en-US" sz="2400" dirty="0"/>
              <a:t> </a:t>
            </a:r>
            <a:r>
              <a:rPr lang="en-US" sz="2400" dirty="0" err="1"/>
              <a:t>Türkmenistanyň</a:t>
            </a:r>
            <a:r>
              <a:rPr lang="en-US" sz="2400" dirty="0"/>
              <a:t> </a:t>
            </a:r>
            <a:r>
              <a:rPr lang="en-US" sz="2400" dirty="0" err="1"/>
              <a:t>Ykdysadyýet</a:t>
            </a:r>
            <a:r>
              <a:rPr lang="en-US" sz="2400" dirty="0"/>
              <a:t> we </a:t>
            </a:r>
            <a:r>
              <a:rPr lang="en-US" sz="2400" dirty="0" err="1"/>
              <a:t>ösüş</a:t>
            </a:r>
            <a:r>
              <a:rPr lang="en-US" sz="2400" dirty="0"/>
              <a:t> </a:t>
            </a:r>
            <a:r>
              <a:rPr lang="en-US" sz="2400" dirty="0" err="1"/>
              <a:t>ministrliginiň</a:t>
            </a:r>
            <a:r>
              <a:rPr lang="en-US" sz="2400" dirty="0"/>
              <a:t> „</a:t>
            </a:r>
            <a:r>
              <a:rPr lang="en-US" sz="2400" dirty="0" err="1"/>
              <a:t>Baha</a:t>
            </a:r>
            <a:r>
              <a:rPr lang="en-US" sz="2400" dirty="0"/>
              <a:t> </a:t>
            </a:r>
            <a:r>
              <a:rPr lang="en-US" sz="2400" dirty="0" err="1"/>
              <a:t>bermek</a:t>
            </a:r>
            <a:r>
              <a:rPr lang="en-US" sz="2400" dirty="0"/>
              <a:t>, </a:t>
            </a:r>
            <a:r>
              <a:rPr lang="en-US" sz="2400" dirty="0" err="1"/>
              <a:t>hususylaşdyrmak</a:t>
            </a:r>
            <a:r>
              <a:rPr lang="en-US" sz="2400" dirty="0"/>
              <a:t> we </a:t>
            </a:r>
            <a:r>
              <a:rPr lang="en-US" sz="2400" dirty="0" err="1"/>
              <a:t>telekeçiligi</a:t>
            </a:r>
            <a:r>
              <a:rPr lang="en-US" sz="2400" dirty="0"/>
              <a:t> </a:t>
            </a:r>
            <a:r>
              <a:rPr lang="en-US" sz="2400" dirty="0" err="1"/>
              <a:t>goldamak</a:t>
            </a:r>
            <a:r>
              <a:rPr lang="en-US" sz="2400" dirty="0"/>
              <a:t>“ </a:t>
            </a:r>
            <a:r>
              <a:rPr lang="en-US" sz="2400" dirty="0" err="1"/>
              <a:t>bölümi</a:t>
            </a:r>
            <a:r>
              <a:rPr lang="en-US" sz="2400" dirty="0"/>
              <a:t> </a:t>
            </a:r>
            <a:r>
              <a:rPr lang="en-US" sz="2400" dirty="0" err="1"/>
              <a:t>amala</a:t>
            </a:r>
            <a:r>
              <a:rPr lang="en-US" sz="2400" dirty="0"/>
              <a:t> </a:t>
            </a:r>
            <a:r>
              <a:rPr lang="en-US" sz="2400" dirty="0" err="1"/>
              <a:t>aşyrýar</a:t>
            </a:r>
            <a:r>
              <a:rPr lang="en-US" sz="2400" dirty="0"/>
              <a:t>.</a:t>
            </a:r>
          </a:p>
          <a:p>
            <a:pPr marL="0" indent="0">
              <a:buNone/>
            </a:pPr>
            <a:r>
              <a:rPr lang="en-US" sz="2400" dirty="0"/>
              <a:t>	</a:t>
            </a:r>
            <a:r>
              <a:rPr lang="en-US" sz="2400" dirty="0" err="1"/>
              <a:t>Eýeçiligi</a:t>
            </a:r>
            <a:r>
              <a:rPr lang="en-US" sz="2400" dirty="0"/>
              <a:t> </a:t>
            </a:r>
            <a:r>
              <a:rPr lang="en-US" sz="2400" dirty="0" err="1"/>
              <a:t>döwletiň</a:t>
            </a:r>
            <a:r>
              <a:rPr lang="en-US" sz="2400" dirty="0"/>
              <a:t> </a:t>
            </a:r>
            <a:r>
              <a:rPr lang="en-US" sz="2400" dirty="0" err="1"/>
              <a:t>garamagyndan</a:t>
            </a:r>
            <a:r>
              <a:rPr lang="en-US" sz="2400" dirty="0"/>
              <a:t> </a:t>
            </a:r>
            <a:r>
              <a:rPr lang="en-US" sz="2400" dirty="0" err="1"/>
              <a:t>aýyrmak</a:t>
            </a:r>
            <a:r>
              <a:rPr lang="en-US" sz="2400" dirty="0"/>
              <a:t> we </a:t>
            </a:r>
            <a:r>
              <a:rPr lang="en-US" sz="2400" dirty="0" err="1"/>
              <a:t>hususylaşdyrmak</a:t>
            </a:r>
            <a:r>
              <a:rPr lang="en-US" sz="2400" dirty="0"/>
              <a:t> </a:t>
            </a:r>
            <a:r>
              <a:rPr lang="en-US" sz="2400" dirty="0" err="1"/>
              <a:t>aşakdaky</a:t>
            </a:r>
            <a:r>
              <a:rPr lang="en-US" sz="2400" dirty="0"/>
              <a:t> </a:t>
            </a:r>
            <a:r>
              <a:rPr lang="en-US" sz="2400" dirty="0" err="1"/>
              <a:t>görnüşlerde</a:t>
            </a:r>
            <a:r>
              <a:rPr lang="en-US" sz="2400" dirty="0"/>
              <a:t> </a:t>
            </a:r>
            <a:r>
              <a:rPr lang="en-US" sz="2400" dirty="0" err="1"/>
              <a:t>amala</a:t>
            </a:r>
            <a:r>
              <a:rPr lang="en-US" sz="2400" dirty="0"/>
              <a:t> </a:t>
            </a:r>
            <a:r>
              <a:rPr lang="en-US" sz="2400" dirty="0" err="1"/>
              <a:t>aşyrylyp</a:t>
            </a:r>
            <a:r>
              <a:rPr lang="en-US" sz="2400" dirty="0"/>
              <a:t> </a:t>
            </a:r>
            <a:r>
              <a:rPr lang="en-US" sz="2400" dirty="0" err="1"/>
              <a:t>bilner</a:t>
            </a:r>
            <a:r>
              <a:rPr lang="en-US" sz="2400" dirty="0"/>
              <a:t>:</a:t>
            </a:r>
          </a:p>
          <a:p>
            <a:pPr marL="0" indent="0">
              <a:buNone/>
            </a:pPr>
            <a:r>
              <a:rPr lang="en-US" sz="2400" dirty="0"/>
              <a:t>	1) </a:t>
            </a:r>
            <a:r>
              <a:rPr lang="en-US" sz="2400" dirty="0" err="1"/>
              <a:t>döwlet</a:t>
            </a:r>
            <a:r>
              <a:rPr lang="en-US" sz="2400" dirty="0"/>
              <a:t> </a:t>
            </a:r>
            <a:r>
              <a:rPr lang="en-US" sz="2400" dirty="0" err="1"/>
              <a:t>eýeçiligindäki</a:t>
            </a:r>
            <a:r>
              <a:rPr lang="en-US" sz="2400" dirty="0"/>
              <a:t> </a:t>
            </a:r>
            <a:r>
              <a:rPr lang="en-US" sz="2400" dirty="0" err="1"/>
              <a:t>emläkleri</a:t>
            </a:r>
            <a:r>
              <a:rPr lang="en-US" sz="2400" dirty="0"/>
              <a:t> </a:t>
            </a:r>
            <a:r>
              <a:rPr lang="en-US" sz="2400" dirty="0" err="1"/>
              <a:t>kollektiwleýin</a:t>
            </a:r>
            <a:r>
              <a:rPr lang="en-US" sz="2400" dirty="0"/>
              <a:t> </a:t>
            </a:r>
            <a:r>
              <a:rPr lang="en-US" sz="2400" dirty="0" err="1"/>
              <a:t>kärhanalara</a:t>
            </a:r>
            <a:r>
              <a:rPr lang="en-US" sz="2400" dirty="0"/>
              <a:t>, </a:t>
            </a:r>
            <a:r>
              <a:rPr lang="en-US" sz="2400" dirty="0" err="1"/>
              <a:t>paýdarlar</a:t>
            </a:r>
            <a:r>
              <a:rPr lang="en-US" sz="2400" dirty="0"/>
              <a:t> </a:t>
            </a:r>
            <a:r>
              <a:rPr lang="en-US" sz="2400" dirty="0" err="1"/>
              <a:t>jemgyýetlerine</a:t>
            </a:r>
            <a:r>
              <a:rPr lang="en-US" sz="2400" dirty="0"/>
              <a:t>, </a:t>
            </a:r>
            <a:r>
              <a:rPr lang="en-US" sz="2400" dirty="0" err="1"/>
              <a:t>beýleki</a:t>
            </a:r>
            <a:r>
              <a:rPr lang="en-US" sz="2400" dirty="0"/>
              <a:t> </a:t>
            </a:r>
            <a:r>
              <a:rPr lang="en-US" sz="2400" dirty="0" err="1"/>
              <a:t>guramaçylyk-hukuk</a:t>
            </a:r>
            <a:r>
              <a:rPr lang="en-US" sz="2400" dirty="0"/>
              <a:t> </a:t>
            </a:r>
            <a:r>
              <a:rPr lang="en-US" sz="2400" dirty="0" err="1"/>
              <a:t>görnüşli</a:t>
            </a:r>
            <a:r>
              <a:rPr lang="en-US" sz="2400" dirty="0"/>
              <a:t> </a:t>
            </a:r>
            <a:r>
              <a:rPr lang="en-US" sz="2400" dirty="0" err="1"/>
              <a:t>kärhanalara</a:t>
            </a:r>
            <a:r>
              <a:rPr lang="en-US" sz="2400" dirty="0"/>
              <a:t> </a:t>
            </a:r>
            <a:r>
              <a:rPr lang="en-US" sz="2400" dirty="0" err="1"/>
              <a:t>öwürmek</a:t>
            </a:r>
            <a:r>
              <a:rPr lang="en-US" sz="2400" dirty="0"/>
              <a:t> </a:t>
            </a:r>
            <a:r>
              <a:rPr lang="en-US" sz="2400" dirty="0" err="1"/>
              <a:t>bilen</a:t>
            </a:r>
            <a:r>
              <a:rPr lang="en-US" sz="2400" dirty="0"/>
              <a:t>;</a:t>
            </a:r>
          </a:p>
          <a:p>
            <a:pPr marL="0" indent="0">
              <a:buNone/>
            </a:pPr>
            <a:r>
              <a:rPr lang="en-US" sz="2400" dirty="0"/>
              <a:t>	2) </a:t>
            </a:r>
            <a:r>
              <a:rPr lang="en-US" sz="2400" dirty="0" err="1"/>
              <a:t>olary</a:t>
            </a:r>
            <a:r>
              <a:rPr lang="en-US" sz="2400" dirty="0"/>
              <a:t> </a:t>
            </a:r>
            <a:r>
              <a:rPr lang="en-US" sz="2400" dirty="0" err="1"/>
              <a:t>auksionda</a:t>
            </a:r>
            <a:r>
              <a:rPr lang="en-US" sz="2400" dirty="0"/>
              <a:t>, </a:t>
            </a:r>
            <a:r>
              <a:rPr lang="en-US" sz="2400" dirty="0" err="1"/>
              <a:t>inwestision</a:t>
            </a:r>
            <a:r>
              <a:rPr lang="en-US" sz="2400" dirty="0"/>
              <a:t> </a:t>
            </a:r>
            <a:r>
              <a:rPr lang="en-US" sz="2400" dirty="0" err="1"/>
              <a:t>bäsdeşlikde</a:t>
            </a:r>
            <a:r>
              <a:rPr lang="en-US" sz="2400" dirty="0"/>
              <a:t> </a:t>
            </a:r>
            <a:r>
              <a:rPr lang="en-US" sz="2400" dirty="0" err="1"/>
              <a:t>satmak</a:t>
            </a:r>
            <a:r>
              <a:rPr lang="en-US" sz="2400" dirty="0"/>
              <a:t> </a:t>
            </a:r>
            <a:r>
              <a:rPr lang="en-US" sz="2400" dirty="0" err="1"/>
              <a:t>bilen</a:t>
            </a:r>
            <a:r>
              <a:rPr lang="en-US" sz="2400" dirty="0"/>
              <a:t>.</a:t>
            </a:r>
          </a:p>
          <a:p>
            <a:pPr marL="0" indent="0">
              <a:buNone/>
            </a:pPr>
            <a:r>
              <a:rPr lang="en-US" sz="2400" dirty="0"/>
              <a:t>	</a:t>
            </a:r>
            <a:r>
              <a:rPr lang="en-US" sz="2400" dirty="0" err="1"/>
              <a:t>Eýeçiligi</a:t>
            </a:r>
            <a:r>
              <a:rPr lang="en-US" sz="2400" dirty="0"/>
              <a:t> </a:t>
            </a:r>
            <a:r>
              <a:rPr lang="en-US" sz="2400" dirty="0" err="1"/>
              <a:t>döwletiň</a:t>
            </a:r>
            <a:r>
              <a:rPr lang="en-US" sz="2400" dirty="0"/>
              <a:t> </a:t>
            </a:r>
            <a:r>
              <a:rPr lang="en-US" sz="2400" dirty="0" err="1"/>
              <a:t>garamagyndan</a:t>
            </a:r>
            <a:r>
              <a:rPr lang="en-US" sz="2400" dirty="0"/>
              <a:t> </a:t>
            </a:r>
            <a:r>
              <a:rPr lang="en-US" sz="2400" dirty="0" err="1"/>
              <a:t>aýyrmak</a:t>
            </a:r>
            <a:r>
              <a:rPr lang="en-US" sz="2400" dirty="0"/>
              <a:t> we </a:t>
            </a:r>
            <a:r>
              <a:rPr lang="en-US" sz="2400" dirty="0" err="1"/>
              <a:t>hususylaşdyrmak</a:t>
            </a:r>
            <a:r>
              <a:rPr lang="en-US" sz="2400" dirty="0"/>
              <a:t> </a:t>
            </a:r>
            <a:r>
              <a:rPr lang="en-US" sz="2400" dirty="0" err="1"/>
              <a:t>kanunlara</a:t>
            </a:r>
            <a:r>
              <a:rPr lang="en-US" sz="2400" dirty="0"/>
              <a:t> </a:t>
            </a:r>
            <a:r>
              <a:rPr lang="en-US" sz="2400" dirty="0" err="1"/>
              <a:t>ters</a:t>
            </a:r>
            <a:r>
              <a:rPr lang="en-US" sz="2400" dirty="0"/>
              <a:t> </a:t>
            </a:r>
            <a:r>
              <a:rPr lang="en-US" sz="2400" dirty="0" err="1"/>
              <a:t>gelmeýän</a:t>
            </a:r>
            <a:r>
              <a:rPr lang="en-US" sz="2400" dirty="0"/>
              <a:t> </a:t>
            </a:r>
            <a:r>
              <a:rPr lang="en-US" sz="2400" dirty="0" err="1"/>
              <a:t>beýleki</a:t>
            </a:r>
            <a:r>
              <a:rPr lang="en-US" sz="2400" dirty="0"/>
              <a:t> </a:t>
            </a:r>
            <a:r>
              <a:rPr lang="en-US" sz="2400" dirty="0" err="1"/>
              <a:t>görnüşlerde</a:t>
            </a:r>
            <a:r>
              <a:rPr lang="en-US" sz="2400" dirty="0"/>
              <a:t> hem </a:t>
            </a:r>
            <a:r>
              <a:rPr lang="en-US" sz="2400" dirty="0" err="1"/>
              <a:t>geçirilip</a:t>
            </a:r>
            <a:r>
              <a:rPr lang="en-US" sz="2400" dirty="0"/>
              <a:t> </a:t>
            </a:r>
            <a:r>
              <a:rPr lang="en-US" sz="2400" dirty="0" err="1"/>
              <a:t>bilner</a:t>
            </a:r>
            <a:r>
              <a:rPr lang="en-US" sz="2400" dirty="0"/>
              <a:t>. </a:t>
            </a:r>
            <a:r>
              <a:rPr lang="en-US" sz="2400" dirty="0" err="1"/>
              <a:t>Döwlet</a:t>
            </a:r>
            <a:r>
              <a:rPr lang="en-US" sz="2400" dirty="0"/>
              <a:t> </a:t>
            </a:r>
            <a:r>
              <a:rPr lang="en-US" sz="2400" dirty="0" err="1"/>
              <a:t>eýeçiligini</a:t>
            </a:r>
            <a:r>
              <a:rPr lang="en-US" sz="2400" dirty="0"/>
              <a:t> </a:t>
            </a:r>
            <a:r>
              <a:rPr lang="en-US" sz="2400" dirty="0" err="1"/>
              <a:t>hususylaşdyrmagyň</a:t>
            </a:r>
            <a:r>
              <a:rPr lang="en-US" sz="2400" dirty="0"/>
              <a:t> </a:t>
            </a:r>
            <a:r>
              <a:rPr lang="en-US" sz="2400" dirty="0" err="1"/>
              <a:t>görnüşini</a:t>
            </a:r>
            <a:r>
              <a:rPr lang="en-US" sz="2400" dirty="0"/>
              <a:t> </a:t>
            </a:r>
            <a:r>
              <a:rPr lang="en-US" sz="2400" dirty="0" err="1"/>
              <a:t>Türkmenistanyň</a:t>
            </a:r>
            <a:r>
              <a:rPr lang="en-US" sz="2400" dirty="0"/>
              <a:t> </a:t>
            </a:r>
            <a:r>
              <a:rPr lang="en-US" sz="2400" dirty="0" err="1"/>
              <a:t>Ykdysadyýet</a:t>
            </a:r>
            <a:r>
              <a:rPr lang="en-US" sz="2400" dirty="0"/>
              <a:t> we </a:t>
            </a:r>
            <a:r>
              <a:rPr lang="en-US" sz="2400" dirty="0" err="1"/>
              <a:t>ösüş</a:t>
            </a:r>
            <a:r>
              <a:rPr lang="en-US" sz="2400" dirty="0"/>
              <a:t> </a:t>
            </a:r>
            <a:r>
              <a:rPr lang="en-US" sz="2400" dirty="0" err="1"/>
              <a:t>ministrligi</a:t>
            </a:r>
            <a:r>
              <a:rPr lang="en-US" sz="2400" dirty="0"/>
              <a:t> </a:t>
            </a:r>
            <a:r>
              <a:rPr lang="en-US" sz="2400" dirty="0" err="1"/>
              <a:t>kesgitleýär</a:t>
            </a:r>
            <a:r>
              <a:rPr lang="en-US" sz="2400" dirty="0"/>
              <a:t>.</a:t>
            </a:r>
            <a:endParaRPr lang="ru-RU" sz="2400" dirty="0"/>
          </a:p>
        </p:txBody>
      </p:sp>
    </p:spTree>
    <p:extLst>
      <p:ext uri="{BB962C8B-B14F-4D97-AF65-F5344CB8AC3E}">
        <p14:creationId xmlns:p14="http://schemas.microsoft.com/office/powerpoint/2010/main" val="4045909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548680"/>
            <a:ext cx="8229600" cy="4525963"/>
          </a:xfrm>
        </p:spPr>
        <p:txBody>
          <a:bodyPr>
            <a:noAutofit/>
          </a:bodyPr>
          <a:lstStyle/>
          <a:p>
            <a:pPr marL="0" indent="0">
              <a:buNone/>
            </a:pPr>
            <a:endParaRPr lang="en-US" sz="2800" dirty="0"/>
          </a:p>
          <a:p>
            <a:pPr marL="0" indent="0">
              <a:buNone/>
            </a:pPr>
            <a:r>
              <a:rPr lang="en-US" sz="2800" dirty="0"/>
              <a:t>          </a:t>
            </a:r>
            <a:r>
              <a:rPr lang="en-US" sz="2800" dirty="0" err="1"/>
              <a:t>Türkmenistanda</a:t>
            </a:r>
            <a:r>
              <a:rPr lang="en-US" sz="2800" dirty="0"/>
              <a:t> </a:t>
            </a:r>
            <a:r>
              <a:rPr lang="en-US" sz="2800" dirty="0" err="1"/>
              <a:t>eýeçiligi</a:t>
            </a:r>
            <a:r>
              <a:rPr lang="en-US" sz="2800" dirty="0"/>
              <a:t> </a:t>
            </a:r>
            <a:r>
              <a:rPr lang="en-US" sz="2800" dirty="0" err="1"/>
              <a:t>döwlet</a:t>
            </a:r>
            <a:r>
              <a:rPr lang="en-US" sz="2800" dirty="0"/>
              <a:t> </a:t>
            </a:r>
            <a:r>
              <a:rPr lang="en-US" sz="2800" dirty="0" err="1"/>
              <a:t>eýeçiliginden</a:t>
            </a:r>
            <a:r>
              <a:rPr lang="en-US" sz="2800" dirty="0"/>
              <a:t> </a:t>
            </a:r>
            <a:r>
              <a:rPr lang="en-US" sz="2800" dirty="0" err="1"/>
              <a:t>aýyrmagyň</a:t>
            </a:r>
            <a:r>
              <a:rPr lang="en-US" sz="2800" dirty="0"/>
              <a:t> </a:t>
            </a:r>
            <a:r>
              <a:rPr lang="en-US" sz="2800" dirty="0" err="1"/>
              <a:t>başlanan</a:t>
            </a:r>
            <a:r>
              <a:rPr lang="en-US" sz="2800" dirty="0"/>
              <a:t> </a:t>
            </a:r>
            <a:r>
              <a:rPr lang="en-US" sz="2800" dirty="0" err="1"/>
              <a:t>döwründen</a:t>
            </a:r>
            <a:r>
              <a:rPr lang="en-US" sz="2800" dirty="0"/>
              <a:t> </a:t>
            </a:r>
            <a:r>
              <a:rPr lang="en-US" sz="2800" dirty="0" err="1"/>
              <a:t>bäri</a:t>
            </a:r>
            <a:r>
              <a:rPr lang="en-US" sz="2800" dirty="0"/>
              <a:t> </a:t>
            </a:r>
            <a:r>
              <a:rPr lang="en-US" sz="2800" dirty="0" err="1"/>
              <a:t>geçen</a:t>
            </a:r>
            <a:r>
              <a:rPr lang="en-US" sz="2800" dirty="0"/>
              <a:t> </a:t>
            </a:r>
            <a:r>
              <a:rPr lang="en-US" sz="2800" dirty="0" err="1"/>
              <a:t>wagtda</a:t>
            </a:r>
            <a:r>
              <a:rPr lang="en-US" sz="2800" dirty="0"/>
              <a:t> (2007-nji </a:t>
            </a:r>
            <a:r>
              <a:rPr lang="en-US" sz="2800" dirty="0" err="1"/>
              <a:t>ýylyň</a:t>
            </a:r>
            <a:r>
              <a:rPr lang="en-US" sz="2800" dirty="0"/>
              <a:t> </a:t>
            </a:r>
            <a:r>
              <a:rPr lang="en-US" sz="2800" dirty="0" err="1"/>
              <a:t>ýanwar</a:t>
            </a:r>
            <a:r>
              <a:rPr lang="en-US" sz="2800" dirty="0"/>
              <a:t> </a:t>
            </a:r>
            <a:r>
              <a:rPr lang="en-US" sz="2800" dirty="0" err="1"/>
              <a:t>aýynyň</a:t>
            </a:r>
            <a:r>
              <a:rPr lang="en-US" sz="2800" dirty="0"/>
              <a:t> 1-ne </a:t>
            </a:r>
            <a:r>
              <a:rPr lang="en-US" sz="2800" dirty="0" err="1"/>
              <a:t>çenli</a:t>
            </a:r>
            <a:r>
              <a:rPr lang="en-US" sz="2800" dirty="0"/>
              <a:t>) </a:t>
            </a:r>
            <a:r>
              <a:rPr lang="en-US" sz="2800" dirty="0" err="1"/>
              <a:t>desgalaryň</a:t>
            </a:r>
            <a:r>
              <a:rPr lang="en-US" sz="2800" dirty="0"/>
              <a:t> 2 </a:t>
            </a:r>
            <a:r>
              <a:rPr lang="en-US" sz="2800" dirty="0" err="1"/>
              <a:t>müň</a:t>
            </a:r>
            <a:r>
              <a:rPr lang="en-US" sz="2800" dirty="0"/>
              <a:t> 102-si </a:t>
            </a:r>
            <a:r>
              <a:rPr lang="en-US" sz="2800" dirty="0" err="1"/>
              <a:t>hususlaşdyryldy</a:t>
            </a:r>
            <a:r>
              <a:rPr lang="en-US" sz="2800" dirty="0"/>
              <a:t>. </a:t>
            </a:r>
            <a:r>
              <a:rPr lang="en-US" sz="2800" dirty="0" err="1"/>
              <a:t>Olardan</a:t>
            </a:r>
            <a:r>
              <a:rPr lang="en-US" sz="2800" dirty="0"/>
              <a:t> </a:t>
            </a:r>
            <a:r>
              <a:rPr lang="en-US" sz="2800" dirty="0" err="1"/>
              <a:t>söwda</a:t>
            </a:r>
            <a:r>
              <a:rPr lang="en-US" sz="2800" dirty="0"/>
              <a:t> we </a:t>
            </a:r>
            <a:r>
              <a:rPr lang="en-US" sz="2800" dirty="0" err="1"/>
              <a:t>jemgyýetçilik</a:t>
            </a:r>
            <a:r>
              <a:rPr lang="en-US" sz="2800" dirty="0"/>
              <a:t> </a:t>
            </a:r>
            <a:r>
              <a:rPr lang="en-US" sz="2800" dirty="0" err="1"/>
              <a:t>iýmiti</a:t>
            </a:r>
            <a:r>
              <a:rPr lang="en-US" sz="2800" dirty="0"/>
              <a:t> </a:t>
            </a:r>
            <a:r>
              <a:rPr lang="en-US" sz="2800" dirty="0" err="1"/>
              <a:t>kärhanalaryň</a:t>
            </a:r>
            <a:r>
              <a:rPr lang="en-US" sz="2800" dirty="0"/>
              <a:t> 718-si, </a:t>
            </a:r>
            <a:r>
              <a:rPr lang="en-US" sz="2800" dirty="0" err="1"/>
              <a:t>senagat</a:t>
            </a:r>
            <a:r>
              <a:rPr lang="en-US" sz="2800" dirty="0"/>
              <a:t> </a:t>
            </a:r>
            <a:r>
              <a:rPr lang="en-US" sz="2800" dirty="0" err="1"/>
              <a:t>kärhanalaryň</a:t>
            </a:r>
            <a:r>
              <a:rPr lang="en-US" sz="2800" dirty="0"/>
              <a:t> 48-si we </a:t>
            </a:r>
            <a:r>
              <a:rPr lang="en-US" sz="2800" dirty="0" err="1"/>
              <a:t>gurluşygy</a:t>
            </a:r>
            <a:r>
              <a:rPr lang="en-US" sz="2800" dirty="0"/>
              <a:t> </a:t>
            </a:r>
            <a:r>
              <a:rPr lang="en-US" sz="2800" dirty="0" err="1"/>
              <a:t>tamamlanmadyk</a:t>
            </a:r>
            <a:r>
              <a:rPr lang="en-US" sz="2800" dirty="0"/>
              <a:t> </a:t>
            </a:r>
            <a:r>
              <a:rPr lang="en-US" sz="2800" dirty="0" err="1"/>
              <a:t>desgalaryň</a:t>
            </a:r>
            <a:r>
              <a:rPr lang="en-US" sz="2800" dirty="0"/>
              <a:t> 4-si, 1290-a </a:t>
            </a:r>
            <a:r>
              <a:rPr lang="en-US" sz="2800" dirty="0" err="1"/>
              <a:t>golaý</a:t>
            </a:r>
            <a:r>
              <a:rPr lang="en-US" sz="2800" dirty="0"/>
              <a:t> </a:t>
            </a:r>
            <a:r>
              <a:rPr lang="en-US" sz="2800" dirty="0" err="1"/>
              <a:t>hyzmat</a:t>
            </a:r>
            <a:r>
              <a:rPr lang="en-US" sz="2800" dirty="0"/>
              <a:t> </a:t>
            </a:r>
            <a:r>
              <a:rPr lang="en-US" sz="2800" dirty="0" err="1"/>
              <a:t>desgalary</a:t>
            </a:r>
            <a:r>
              <a:rPr lang="en-US" sz="2800" dirty="0"/>
              <a:t> </a:t>
            </a:r>
            <a:r>
              <a:rPr lang="en-US" sz="2800" dirty="0" err="1"/>
              <a:t>hususy</a:t>
            </a:r>
            <a:r>
              <a:rPr lang="en-US" sz="2800" dirty="0"/>
              <a:t> </a:t>
            </a:r>
            <a:r>
              <a:rPr lang="en-US" sz="2800" dirty="0" err="1"/>
              <a:t>eýeçilige</a:t>
            </a:r>
            <a:r>
              <a:rPr lang="en-US" sz="2800" dirty="0"/>
              <a:t> </a:t>
            </a:r>
            <a:r>
              <a:rPr lang="en-US" sz="2800" dirty="0" err="1"/>
              <a:t>satyldy</a:t>
            </a:r>
            <a:r>
              <a:rPr lang="en-US" sz="2800" dirty="0"/>
              <a:t>. </a:t>
            </a:r>
            <a:r>
              <a:rPr lang="en-US" sz="2800" dirty="0" err="1"/>
              <a:t>Ilata</a:t>
            </a:r>
            <a:r>
              <a:rPr lang="en-US" sz="2800" dirty="0"/>
              <a:t> </a:t>
            </a:r>
            <a:r>
              <a:rPr lang="en-US" sz="2800" dirty="0" err="1"/>
              <a:t>durmuş</a:t>
            </a:r>
            <a:r>
              <a:rPr lang="en-US" sz="2800" dirty="0"/>
              <a:t> </a:t>
            </a:r>
            <a:r>
              <a:rPr lang="en-US" sz="2800" dirty="0" err="1"/>
              <a:t>hyzmaty</a:t>
            </a:r>
            <a:r>
              <a:rPr lang="en-US" sz="2800" dirty="0"/>
              <a:t> </a:t>
            </a:r>
            <a:r>
              <a:rPr lang="en-US" sz="2800" dirty="0" err="1"/>
              <a:t>pudagyny</a:t>
            </a:r>
            <a:r>
              <a:rPr lang="en-US" sz="2800" dirty="0"/>
              <a:t> </a:t>
            </a:r>
            <a:r>
              <a:rPr lang="en-US" sz="2800" dirty="0" err="1"/>
              <a:t>hususlaşdyrmak</a:t>
            </a:r>
            <a:r>
              <a:rPr lang="en-US" sz="2800" dirty="0"/>
              <a:t> </a:t>
            </a:r>
            <a:r>
              <a:rPr lang="en-US" sz="2800" dirty="0" err="1"/>
              <a:t>iş</a:t>
            </a:r>
            <a:r>
              <a:rPr lang="en-US" sz="2800" dirty="0"/>
              <a:t> </a:t>
            </a:r>
            <a:r>
              <a:rPr lang="en-US" sz="2800" dirty="0" err="1"/>
              <a:t>ýüzünde</a:t>
            </a:r>
            <a:r>
              <a:rPr lang="en-US" sz="2800" dirty="0"/>
              <a:t> </a:t>
            </a:r>
            <a:r>
              <a:rPr lang="en-US" sz="2800" dirty="0" err="1"/>
              <a:t>tamamlandy</a:t>
            </a:r>
            <a:r>
              <a:rPr lang="en-US" sz="2800" dirty="0"/>
              <a:t>. </a:t>
            </a:r>
            <a:r>
              <a:rPr lang="en-US" sz="2800" dirty="0" err="1"/>
              <a:t>Türkmenistanda</a:t>
            </a:r>
            <a:r>
              <a:rPr lang="en-US" sz="2800" dirty="0"/>
              <a:t> </a:t>
            </a:r>
            <a:r>
              <a:rPr lang="en-US" sz="2800" dirty="0" err="1"/>
              <a:t>ykdysady</a:t>
            </a:r>
            <a:r>
              <a:rPr lang="en-US" sz="2800" dirty="0"/>
              <a:t> </a:t>
            </a:r>
            <a:r>
              <a:rPr lang="en-US" sz="2800" dirty="0" err="1"/>
              <a:t>özgertmeleriň</a:t>
            </a:r>
            <a:r>
              <a:rPr lang="en-US" sz="2800" dirty="0"/>
              <a:t> </a:t>
            </a:r>
            <a:r>
              <a:rPr lang="en-US" sz="2800" dirty="0" err="1"/>
              <a:t>başlanan</a:t>
            </a:r>
            <a:r>
              <a:rPr lang="en-US" sz="2800" dirty="0"/>
              <a:t> </a:t>
            </a:r>
            <a:r>
              <a:rPr lang="en-US" sz="2800" dirty="0" err="1"/>
              <a:t>mahalyndan</a:t>
            </a:r>
            <a:r>
              <a:rPr lang="en-US" sz="2800" dirty="0"/>
              <a:t> </a:t>
            </a:r>
            <a:r>
              <a:rPr lang="en-US" sz="2800" dirty="0" err="1"/>
              <a:t>bäri</a:t>
            </a:r>
            <a:r>
              <a:rPr lang="en-US" sz="2800" dirty="0"/>
              <a:t> </a:t>
            </a:r>
            <a:r>
              <a:rPr lang="en-US" sz="2800" dirty="0" err="1"/>
              <a:t>senagat</a:t>
            </a:r>
            <a:r>
              <a:rPr lang="en-US" sz="2800" dirty="0"/>
              <a:t> </a:t>
            </a:r>
            <a:r>
              <a:rPr lang="en-US" sz="2800" dirty="0" err="1"/>
              <a:t>kärhanalarynyň</a:t>
            </a:r>
            <a:r>
              <a:rPr lang="en-US" sz="2800" dirty="0"/>
              <a:t> </a:t>
            </a:r>
            <a:r>
              <a:rPr lang="en-US" sz="2800" dirty="0" err="1"/>
              <a:t>binýadynda</a:t>
            </a:r>
            <a:r>
              <a:rPr lang="en-US" sz="2800" dirty="0"/>
              <a:t> </a:t>
            </a:r>
            <a:r>
              <a:rPr lang="en-US" sz="2800" dirty="0" err="1"/>
              <a:t>paýdarlar</a:t>
            </a:r>
            <a:r>
              <a:rPr lang="en-US" sz="2800" dirty="0"/>
              <a:t> </a:t>
            </a:r>
            <a:r>
              <a:rPr lang="en-US" sz="2800" dirty="0" err="1"/>
              <a:t>jemgyýetleriniň</a:t>
            </a:r>
            <a:r>
              <a:rPr lang="en-US" sz="2800" dirty="0"/>
              <a:t> 34-si </a:t>
            </a:r>
            <a:r>
              <a:rPr lang="en-US" sz="2800" dirty="0" err="1"/>
              <a:t>döredildi</a:t>
            </a:r>
            <a:r>
              <a:rPr lang="en-US" sz="2800" dirty="0"/>
              <a:t>.</a:t>
            </a:r>
          </a:p>
          <a:p>
            <a:endParaRPr lang="ru-RU" sz="2800" dirty="0"/>
          </a:p>
        </p:txBody>
      </p:sp>
    </p:spTree>
    <p:extLst>
      <p:ext uri="{BB962C8B-B14F-4D97-AF65-F5344CB8AC3E}">
        <p14:creationId xmlns:p14="http://schemas.microsoft.com/office/powerpoint/2010/main" val="100199157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162</Words>
  <Application>Microsoft Office PowerPoint</Application>
  <PresentationFormat>Экран (4:3)</PresentationFormat>
  <Paragraphs>44</Paragraphs>
  <Slides>10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  Tema: Eýeçiligiň ykdysadyýeti we onuň görnüşleri.</vt:lpstr>
      <vt:lpstr>Презентация PowerPoint</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Tema:6 Ykdysady gatnaşyklar ulgamynda bazar.</dc:title>
  <dc:creator>User</dc:creator>
  <cp:lastModifiedBy>User</cp:lastModifiedBy>
  <cp:revision>36</cp:revision>
  <dcterms:created xsi:type="dcterms:W3CDTF">2020-02-15T06:44:13Z</dcterms:created>
  <dcterms:modified xsi:type="dcterms:W3CDTF">2021-02-23T07:08:21Z</dcterms:modified>
</cp:coreProperties>
</file>