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2918" autoAdjust="0"/>
  </p:normalViewPr>
  <p:slideViewPr>
    <p:cSldViewPr snapToGrid="0">
      <p:cViewPr>
        <p:scale>
          <a:sx n="90" d="100"/>
          <a:sy n="90" d="100"/>
        </p:scale>
        <p:origin x="-3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9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6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7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5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2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6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04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88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56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3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47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6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1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1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5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1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7F0BE1-0F7D-4EEE-B0F3-8265ED726BA7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5AC6B8-65C1-48E0-A121-B3D65D293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9" y="1396320"/>
            <a:ext cx="10948307" cy="4237400"/>
          </a:xfrm>
        </p:spPr>
      </p:pic>
    </p:spTree>
    <p:extLst>
      <p:ext uri="{BB962C8B-B14F-4D97-AF65-F5344CB8AC3E}">
        <p14:creationId xmlns:p14="http://schemas.microsoft.com/office/powerpoint/2010/main" val="29864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052624"/>
            <a:ext cx="10625469" cy="7336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sq-AL" sz="2800" dirty="0"/>
              <a:t>Ulag ulgamy köp sanly ýük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sq-AL" sz="2800" dirty="0"/>
              <a:t> ýolagçy iberiji we kabul ediji bilen göni özara gatnaşyga eýedir. Eger-de senagat kärhanasy beýleki kärhanalar bilen çäkli gatnaşyk saklaýan bolsa, ulag ulgamy berlen sebitdäki ähli kärhana we gurama bilen</a:t>
            </a:r>
            <a:r>
              <a:rPr lang="ru-RU" sz="2800" dirty="0"/>
              <a:t> </a:t>
            </a:r>
            <a:r>
              <a:rPr lang="ru-RU" sz="2800" dirty="0" err="1"/>
              <a:t>göni</a:t>
            </a:r>
            <a:r>
              <a:rPr lang="sq-AL" sz="2800" dirty="0"/>
              <a:t> baglanyşyklydyr. Ulag ulgamyñ önümçilik serişdesi (meselem, wagon, awtomobil, gämi) belli bir wagtda ýük eýesiniñ e</a:t>
            </a:r>
            <a:r>
              <a:rPr lang="ru-RU" sz="2800" dirty="0"/>
              <a:t>l</a:t>
            </a:r>
            <a:r>
              <a:rPr lang="sq-AL" sz="2800" dirty="0"/>
              <a:t>inde bolýar</a:t>
            </a:r>
            <a:r>
              <a:rPr lang="ru-RU" sz="2800" dirty="0"/>
              <a:t>, </a:t>
            </a:r>
            <a:r>
              <a:rPr lang="ru-RU" sz="2800" dirty="0" err="1"/>
              <a:t>ýagny</a:t>
            </a:r>
            <a:r>
              <a:rPr lang="ru-RU" sz="2800" dirty="0"/>
              <a:t>, </a:t>
            </a:r>
            <a:r>
              <a:rPr lang="sq-AL" sz="2800" dirty="0"/>
              <a:t>ulag guramalar</a:t>
            </a:r>
            <a:r>
              <a:rPr lang="ru-RU" sz="2800" dirty="0"/>
              <a:t>y</a:t>
            </a:r>
            <a:r>
              <a:rPr lang="sq-AL" sz="2800" dirty="0"/>
              <a:t>ñ garamagyndan çyk</a:t>
            </a:r>
            <a:r>
              <a:rPr lang="ru-RU" sz="2800" dirty="0" err="1"/>
              <a:t>ýar</a:t>
            </a:r>
            <a:r>
              <a:rPr lang="ru-RU" sz="2800" dirty="0"/>
              <a:t>. </a:t>
            </a:r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sq-AL" sz="2800" dirty="0"/>
              <a:t>serişdes</a:t>
            </a:r>
            <a:r>
              <a:rPr lang="ru-RU" sz="2800" dirty="0"/>
              <a:t>i</a:t>
            </a:r>
            <a:r>
              <a:rPr lang="sq-AL" sz="2800" dirty="0"/>
              <a:t> bilen </a:t>
            </a:r>
            <a:r>
              <a:rPr lang="ru-RU" sz="2800" dirty="0" err="1"/>
              <a:t>baglanyşykly</a:t>
            </a:r>
            <a:r>
              <a:rPr lang="ru-RU" sz="2800" dirty="0"/>
              <a:t> </a:t>
            </a:r>
            <a:r>
              <a:rPr lang="ru-RU" sz="2800" dirty="0" err="1"/>
              <a:t>ýüze</a:t>
            </a:r>
            <a:r>
              <a:rPr lang="ru-RU" sz="2800" dirty="0"/>
              <a:t> </a:t>
            </a:r>
            <a:r>
              <a:rPr lang="ru-RU" sz="2800" dirty="0" err="1"/>
              <a:t>çykýan</a:t>
            </a:r>
            <a:r>
              <a:rPr lang="ru-RU" sz="2800" dirty="0"/>
              <a:t> </a:t>
            </a:r>
            <a:r>
              <a:rPr lang="ru-RU" sz="2800" dirty="0" err="1"/>
              <a:t>bu</a:t>
            </a:r>
            <a:r>
              <a:rPr lang="ru-RU" sz="2800" dirty="0"/>
              <a:t> </a:t>
            </a:r>
            <a:r>
              <a:rPr lang="ru-RU" sz="2800" dirty="0" err="1"/>
              <a:t>hereketlerde</a:t>
            </a:r>
            <a:r>
              <a:rPr lang="ru-RU" sz="2800" dirty="0"/>
              <a:t> </a:t>
            </a:r>
            <a:r>
              <a:rPr lang="sq-AL" sz="2800" dirty="0"/>
              <a:t>ulag ulgamy müşderiniñ göni täsirini başdan geçirýär.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sq-AL" sz="2800" dirty="0" smtClean="0"/>
              <a:t>Ulag </a:t>
            </a:r>
            <a:r>
              <a:rPr lang="sq-AL" sz="2800" dirty="0"/>
              <a:t>ulgamyñ ýene bir aýratynlygy onuñ serişdeleriniñ</a:t>
            </a:r>
            <a:r>
              <a:rPr lang="ru-RU" sz="2800" dirty="0"/>
              <a:t> </a:t>
            </a:r>
            <a:r>
              <a:rPr lang="ru-RU" sz="2800" dirty="0" err="1"/>
              <a:t>hemişe</a:t>
            </a:r>
            <a:r>
              <a:rPr lang="sq-AL" sz="2800" dirty="0"/>
              <a:t> hereketde</a:t>
            </a:r>
            <a:r>
              <a:rPr lang="ru-RU" sz="2800" dirty="0"/>
              <a:t> </a:t>
            </a:r>
            <a:r>
              <a:rPr lang="ru-RU" sz="2800" dirty="0" err="1"/>
              <a:t>bolýanlygy</a:t>
            </a:r>
            <a:r>
              <a:rPr lang="sq-AL" sz="2800" dirty="0"/>
              <a:t> bilen baglanyşyklydyr. </a:t>
            </a:r>
            <a:r>
              <a:rPr lang="ru-RU" sz="2800" dirty="0"/>
              <a:t>I</a:t>
            </a:r>
            <a:r>
              <a:rPr lang="sq-AL" sz="2800" dirty="0"/>
              <a:t>slendik senagat pudagyñ esasy önümçilik serişdeleri (</a:t>
            </a:r>
            <a:r>
              <a:rPr lang="ru-RU" sz="2800" dirty="0" err="1"/>
              <a:t>ymaratlar</a:t>
            </a:r>
            <a:r>
              <a:rPr lang="ru-RU" sz="2800" dirty="0"/>
              <a:t>, </a:t>
            </a:r>
            <a:r>
              <a:rPr lang="sq-AL" sz="2800" dirty="0"/>
              <a:t>energetiki gurluşlar, dürli maşyn, stanok we beýl.) öz önümini kärhananyñ çäginde öndürýär. Ulag ulgamda bolsa önümçilik serişdeleriñ esasy bölegi (lokomotiw, wagon, gämi, awtomobil, uçar)</a:t>
            </a:r>
            <a:r>
              <a:rPr lang="ru-RU" sz="2800" dirty="0"/>
              <a:t>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ýolagçy</a:t>
            </a:r>
            <a:r>
              <a:rPr lang="ru-RU" sz="2800" dirty="0"/>
              <a:t> </a:t>
            </a:r>
            <a:r>
              <a:rPr lang="sq-AL" sz="2800" dirty="0"/>
              <a:t>iber</a:t>
            </a:r>
            <a:r>
              <a:rPr lang="ru-RU" sz="2800" dirty="0" err="1"/>
              <a:t>il</a:t>
            </a:r>
            <a:r>
              <a:rPr lang="sq-AL" sz="2800" dirty="0"/>
              <a:t>ýän nokatdan kabul ed</a:t>
            </a:r>
            <a:r>
              <a:rPr lang="ru-RU" sz="2800" dirty="0" err="1"/>
              <a:t>ýän</a:t>
            </a:r>
            <a:r>
              <a:rPr lang="sq-AL" sz="2800" dirty="0"/>
              <a:t> nokada çenli hereketde bol</a:t>
            </a:r>
            <a:r>
              <a:rPr lang="ru-RU" sz="2800" dirty="0" err="1"/>
              <a:t>ýar</a:t>
            </a:r>
            <a:r>
              <a:rPr lang="sq-AL" sz="2800" dirty="0"/>
              <a:t>. </a:t>
            </a:r>
            <a:r>
              <a:rPr lang="ru-RU" sz="2800" dirty="0"/>
              <a:t>U</a:t>
            </a:r>
            <a:r>
              <a:rPr lang="sq-AL" sz="2800" dirty="0"/>
              <a:t>lag serişdeleri </a:t>
            </a:r>
            <a:r>
              <a:rPr lang="ru-RU" sz="2800" dirty="0"/>
              <a:t>d</a:t>
            </a:r>
            <a:r>
              <a:rPr lang="sq-AL" sz="2800" dirty="0"/>
              <a:t>aşama işi ýerine ýetirenden soñ </a:t>
            </a:r>
            <a:r>
              <a:rPr lang="ru-RU" sz="2800" dirty="0" err="1"/>
              <a:t>köplenç</a:t>
            </a:r>
            <a:r>
              <a:rPr lang="ru-RU" sz="2800" dirty="0"/>
              <a:t> </a:t>
            </a:r>
            <a:r>
              <a:rPr lang="sq-AL" sz="2800" dirty="0"/>
              <a:t>özüne talabyñ ýok ýerinden çykýar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06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058" y="225817"/>
            <a:ext cx="11625942" cy="1515533"/>
          </a:xfrm>
        </p:spPr>
        <p:txBody>
          <a:bodyPr/>
          <a:lstStyle/>
          <a:p>
            <a:r>
              <a:rPr lang="ru-RU" b="1" dirty="0" err="1"/>
              <a:t>Demir</a:t>
            </a:r>
            <a:r>
              <a:rPr lang="ru-RU" b="1" dirty="0"/>
              <a:t> </a:t>
            </a:r>
            <a:r>
              <a:rPr lang="ru-RU" b="1" dirty="0" err="1"/>
              <a:t>ýol</a:t>
            </a:r>
            <a:r>
              <a:rPr lang="ru-RU" b="1" dirty="0"/>
              <a:t> </a:t>
            </a:r>
            <a:r>
              <a:rPr lang="ru-RU" b="1" dirty="0" err="1"/>
              <a:t>ulagyň</a:t>
            </a:r>
            <a:r>
              <a:rPr lang="ru-RU" b="1" dirty="0"/>
              <a:t> </a:t>
            </a:r>
            <a:r>
              <a:rPr lang="ru-RU" b="1" dirty="0" err="1"/>
              <a:t>tehniki</a:t>
            </a:r>
            <a:r>
              <a:rPr lang="ru-RU" b="1" dirty="0"/>
              <a:t> </a:t>
            </a:r>
            <a:r>
              <a:rPr lang="ru-RU" b="1" dirty="0" err="1"/>
              <a:t>üpjünçiligi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263865"/>
            <a:ext cx="7707086" cy="434013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   </a:t>
            </a:r>
            <a:r>
              <a:rPr lang="ru-RU" sz="3200" dirty="0"/>
              <a:t>1. </a:t>
            </a:r>
            <a:r>
              <a:rPr lang="ru-RU" sz="3200" dirty="0" err="1"/>
              <a:t>Demir</a:t>
            </a:r>
            <a:r>
              <a:rPr lang="ru-RU" sz="3200" dirty="0"/>
              <a:t> </a:t>
            </a:r>
            <a:r>
              <a:rPr lang="ru-RU" sz="3200" dirty="0" err="1"/>
              <a:t>ýol</a:t>
            </a:r>
            <a:r>
              <a:rPr lang="ru-RU" sz="3200" dirty="0"/>
              <a:t> </a:t>
            </a:r>
            <a:r>
              <a:rPr lang="ru-RU" sz="3200" dirty="0" err="1"/>
              <a:t>ulagyň</a:t>
            </a:r>
            <a:r>
              <a:rPr lang="ru-RU" sz="3200" dirty="0"/>
              <a:t> </a:t>
            </a:r>
            <a:r>
              <a:rPr lang="ru-RU" sz="3200" dirty="0" err="1"/>
              <a:t>tehniki</a:t>
            </a:r>
            <a:r>
              <a:rPr lang="ru-RU" sz="3200" dirty="0"/>
              <a:t> </a:t>
            </a:r>
            <a:r>
              <a:rPr lang="ru-RU" sz="3200" dirty="0" err="1"/>
              <a:t>esasy</a:t>
            </a:r>
            <a:r>
              <a:rPr lang="ru-RU" sz="3200" dirty="0"/>
              <a:t>.</a:t>
            </a:r>
          </a:p>
          <a:p>
            <a:pPr algn="l"/>
            <a:r>
              <a:rPr lang="en-US" sz="3200" dirty="0" smtClean="0"/>
              <a:t>   </a:t>
            </a:r>
            <a:r>
              <a:rPr lang="ru-RU" sz="3200" dirty="0" smtClean="0"/>
              <a:t>2</a:t>
            </a:r>
            <a:r>
              <a:rPr lang="ru-RU" sz="3200" dirty="0"/>
              <a:t>. </a:t>
            </a:r>
            <a:r>
              <a:rPr lang="ru-RU" sz="3200" dirty="0" err="1"/>
              <a:t>Demir</a:t>
            </a:r>
            <a:r>
              <a:rPr lang="ru-RU" sz="3200" dirty="0"/>
              <a:t> </a:t>
            </a:r>
            <a:r>
              <a:rPr lang="ru-RU" sz="3200" dirty="0" err="1"/>
              <a:t>ýol</a:t>
            </a:r>
            <a:r>
              <a:rPr lang="ru-RU" sz="3200" dirty="0"/>
              <a:t> </a:t>
            </a:r>
            <a:r>
              <a:rPr lang="ru-RU" sz="3200" dirty="0" err="1"/>
              <a:t>ulagda</a:t>
            </a:r>
            <a:r>
              <a:rPr lang="ru-RU" sz="3200" dirty="0"/>
              <a:t> </a:t>
            </a:r>
            <a:r>
              <a:rPr lang="ru-RU" sz="3200" dirty="0" err="1"/>
              <a:t>ulanyş</a:t>
            </a:r>
            <a:r>
              <a:rPr lang="ru-RU" sz="3200" dirty="0"/>
              <a:t> </a:t>
            </a:r>
            <a:r>
              <a:rPr lang="ru-RU" sz="3200" dirty="0" err="1"/>
              <a:t>işi</a:t>
            </a:r>
            <a:r>
              <a:rPr lang="ru-RU" sz="3200" dirty="0"/>
              <a:t> </a:t>
            </a:r>
            <a:r>
              <a:rPr lang="ru-RU" sz="3200" dirty="0" err="1"/>
              <a:t>guramak</a:t>
            </a:r>
            <a:r>
              <a:rPr lang="ru-RU" sz="3200" dirty="0"/>
              <a:t>.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ru-RU" sz="3200" dirty="0" smtClean="0"/>
              <a:t>3</a:t>
            </a:r>
            <a:r>
              <a:rPr lang="ru-RU" sz="3200" dirty="0"/>
              <a:t>. </a:t>
            </a:r>
            <a:r>
              <a:rPr lang="ru-RU" sz="3200" dirty="0" err="1"/>
              <a:t>Daşama</a:t>
            </a:r>
            <a:r>
              <a:rPr lang="ru-RU" sz="3200" dirty="0"/>
              <a:t> </a:t>
            </a:r>
            <a:r>
              <a:rPr lang="ru-RU" sz="3200" dirty="0" err="1"/>
              <a:t>işi</a:t>
            </a:r>
            <a:r>
              <a:rPr lang="ru-RU" sz="3200" dirty="0"/>
              <a:t> </a:t>
            </a:r>
            <a:r>
              <a:rPr lang="ru-RU" sz="3200" dirty="0" err="1"/>
              <a:t>we</a:t>
            </a:r>
            <a:r>
              <a:rPr lang="ru-RU" sz="3200" dirty="0"/>
              <a:t> </a:t>
            </a:r>
            <a:r>
              <a:rPr lang="ru-RU" sz="3200" dirty="0" err="1"/>
              <a:t>onuň</a:t>
            </a:r>
            <a:r>
              <a:rPr lang="ru-RU" sz="3200" dirty="0"/>
              <a:t> </a:t>
            </a:r>
            <a:r>
              <a:rPr lang="ru-RU" sz="3200" dirty="0" err="1"/>
              <a:t>başlangyçlary</a:t>
            </a:r>
            <a:r>
              <a:rPr lang="ru-RU" sz="3200" dirty="0"/>
              <a:t>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47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505" y="248485"/>
            <a:ext cx="9601196" cy="1303867"/>
          </a:xfrm>
        </p:spPr>
        <p:txBody>
          <a:bodyPr/>
          <a:lstStyle/>
          <a:p>
            <a:r>
              <a:rPr lang="tk-TM" dirty="0" smtClean="0"/>
              <a:t>PEÝDALANYLAN  EDEBIÝATLAR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726" y="1312924"/>
            <a:ext cx="9601196" cy="3318936"/>
          </a:xfrm>
        </p:spPr>
        <p:txBody>
          <a:bodyPr>
            <a:normAutofit fontScale="25000" lnSpcReduction="20000"/>
          </a:bodyPr>
          <a:lstStyle/>
          <a:p>
            <a:r>
              <a:rPr lang="tk-TM" sz="8800" dirty="0">
                <a:latin typeface="Times New Roman" pitchFamily="18" charset="0"/>
                <a:cs typeface="Times New Roman" pitchFamily="18" charset="0"/>
              </a:rPr>
              <a:t>TDNG, köpçülikleýin habar beriş serişdeleriň maglumaty.</a:t>
            </a:r>
          </a:p>
          <a:p>
            <a:r>
              <a:rPr lang="ru-RU" sz="8800" dirty="0" smtClean="0"/>
              <a:t>20.</a:t>
            </a:r>
            <a:r>
              <a:rPr lang="ru-RU" sz="8800" dirty="0"/>
              <a:t> </a:t>
            </a:r>
            <a:r>
              <a:rPr lang="ru-RU" sz="8800" dirty="0" err="1"/>
              <a:t>Gurbanowa</a:t>
            </a:r>
            <a:r>
              <a:rPr lang="ru-RU" sz="8800" dirty="0"/>
              <a:t> E.A., </a:t>
            </a:r>
            <a:r>
              <a:rPr lang="ru-RU" sz="8800" dirty="0" err="1"/>
              <a:t>Mihtiýew</a:t>
            </a:r>
            <a:r>
              <a:rPr lang="ru-RU" sz="8800" dirty="0"/>
              <a:t> </a:t>
            </a:r>
            <a:r>
              <a:rPr lang="ru-RU" sz="8800" dirty="0" smtClean="0"/>
              <a:t>Ý.Ý. </a:t>
            </a:r>
            <a:r>
              <a:rPr lang="ru-RU" sz="8800" dirty="0" err="1" smtClean="0"/>
              <a:t>Awtomobil</a:t>
            </a:r>
            <a:r>
              <a:rPr lang="ru-RU" sz="8800" dirty="0" smtClean="0"/>
              <a:t> </a:t>
            </a:r>
            <a:r>
              <a:rPr lang="ru-RU" sz="8800" dirty="0" err="1"/>
              <a:t>ulag</a:t>
            </a:r>
            <a:r>
              <a:rPr lang="ru-RU" sz="8800" dirty="0"/>
              <a:t> </a:t>
            </a:r>
            <a:r>
              <a:rPr lang="ru-RU" sz="8800" dirty="0" err="1"/>
              <a:t>kärhananyň</a:t>
            </a:r>
            <a:r>
              <a:rPr lang="ru-RU" sz="8800" dirty="0"/>
              <a:t> </a:t>
            </a:r>
            <a:r>
              <a:rPr lang="ru-RU" sz="8800" dirty="0" err="1" smtClean="0"/>
              <a:t>ykdysadyýeti</a:t>
            </a:r>
            <a:r>
              <a:rPr lang="ru-RU" sz="8800" dirty="0" smtClean="0"/>
              <a:t>. TB</a:t>
            </a:r>
            <a:r>
              <a:rPr lang="en-US" sz="8800" dirty="0" smtClean="0"/>
              <a:t>M</a:t>
            </a:r>
            <a:r>
              <a:rPr lang="ru-RU" sz="8800" dirty="0" smtClean="0"/>
              <a:t> </a:t>
            </a:r>
            <a:r>
              <a:rPr lang="ru-RU" sz="8800" dirty="0" err="1"/>
              <a:t>tarapyndan</a:t>
            </a:r>
            <a:r>
              <a:rPr lang="ru-RU" sz="8800" dirty="0"/>
              <a:t> </a:t>
            </a:r>
            <a:r>
              <a:rPr lang="ru-RU" sz="8800" dirty="0" err="1" smtClean="0"/>
              <a:t>makullanan</a:t>
            </a:r>
            <a:r>
              <a:rPr lang="ru-RU" sz="8800" dirty="0" smtClean="0"/>
              <a:t>,- A.: </a:t>
            </a:r>
            <a:r>
              <a:rPr lang="ru-RU" sz="8800" dirty="0"/>
              <a:t>2010</a:t>
            </a:r>
            <a:r>
              <a:rPr lang="ru-RU" sz="8800" dirty="0" smtClean="0"/>
              <a:t>.</a:t>
            </a:r>
          </a:p>
          <a:p>
            <a:r>
              <a:rPr lang="ru-RU" sz="8800" dirty="0" smtClean="0"/>
              <a:t>Бычков </a:t>
            </a:r>
            <a:r>
              <a:rPr lang="ru-RU" sz="8800" dirty="0"/>
              <a:t>В. П. Экономика автомобильного предприятия. Учебник. М., 2006.</a:t>
            </a:r>
          </a:p>
          <a:p>
            <a:r>
              <a:rPr lang="ru-RU" sz="8800" dirty="0"/>
              <a:t>Под ред. Л.Б. </a:t>
            </a:r>
            <a:r>
              <a:rPr lang="ru-RU" sz="8800" dirty="0" err="1"/>
              <a:t>Миротина</a:t>
            </a:r>
            <a:r>
              <a:rPr lang="ru-RU" sz="8800" dirty="0"/>
              <a:t>. </a:t>
            </a:r>
            <a:r>
              <a:rPr lang="ru-RU" sz="8800" dirty="0" smtClean="0"/>
              <a:t>Логистика </a:t>
            </a:r>
            <a:r>
              <a:rPr lang="ru-RU" sz="8800" dirty="0"/>
              <a:t>: управление в грузовых </a:t>
            </a:r>
            <a:r>
              <a:rPr lang="ru-RU" sz="8800" dirty="0" smtClean="0"/>
              <a:t>транспортно–логистических </a:t>
            </a:r>
            <a:r>
              <a:rPr lang="ru-RU" sz="8800" dirty="0"/>
              <a:t>системах</a:t>
            </a:r>
            <a:r>
              <a:rPr lang="ru-RU" sz="8800" dirty="0" smtClean="0"/>
              <a:t>:– </a:t>
            </a:r>
            <a:r>
              <a:rPr lang="ru-RU" sz="8800" dirty="0"/>
              <a:t>М</a:t>
            </a:r>
            <a:r>
              <a:rPr lang="ru-RU" sz="8800" dirty="0" smtClean="0"/>
              <a:t>., </a:t>
            </a:r>
            <a:r>
              <a:rPr lang="ru-RU" sz="8800" dirty="0"/>
              <a:t>2002.</a:t>
            </a:r>
          </a:p>
          <a:p>
            <a:r>
              <a:rPr lang="ru-RU" sz="8800" dirty="0" smtClean="0"/>
              <a:t>Под </a:t>
            </a:r>
            <a:r>
              <a:rPr lang="ru-RU" sz="8800" dirty="0"/>
              <a:t>редакцией </a:t>
            </a:r>
            <a:r>
              <a:rPr lang="ru-RU" sz="8800" dirty="0" smtClean="0"/>
              <a:t> М.П</a:t>
            </a:r>
            <a:r>
              <a:rPr lang="ru-RU" sz="8800" dirty="0"/>
              <a:t>. Улицкой. </a:t>
            </a:r>
            <a:r>
              <a:rPr lang="ru-RU" sz="8800" dirty="0" smtClean="0"/>
              <a:t>Организация</a:t>
            </a:r>
            <a:r>
              <a:rPr lang="ru-RU" sz="8800" dirty="0"/>
              <a:t>, планирование и управление в автотранспортных </a:t>
            </a:r>
            <a:r>
              <a:rPr lang="ru-RU" sz="8800" dirty="0" smtClean="0"/>
              <a:t>предприятиях. </a:t>
            </a:r>
            <a:r>
              <a:rPr lang="ru-RU" sz="8800" dirty="0"/>
              <a:t>М</a:t>
            </a:r>
            <a:r>
              <a:rPr lang="ru-RU" sz="8800" dirty="0" smtClean="0"/>
              <a:t>.- 2004</a:t>
            </a:r>
            <a:r>
              <a:rPr lang="ru-RU" sz="8800" dirty="0"/>
              <a:t>. </a:t>
            </a:r>
            <a:endParaRPr lang="ru-RU" sz="8800" dirty="0" smtClean="0"/>
          </a:p>
          <a:p>
            <a:r>
              <a:rPr lang="ru-RU" sz="8800" dirty="0" smtClean="0"/>
              <a:t>Палагин</a:t>
            </a:r>
            <a:r>
              <a:rPr lang="ru-RU" sz="8800" dirty="0"/>
              <a:t>, Ю.И. Транспортная логистика и </a:t>
            </a:r>
            <a:r>
              <a:rPr lang="ru-RU" sz="8800" dirty="0" err="1"/>
              <a:t>мультимодальные</a:t>
            </a:r>
            <a:r>
              <a:rPr lang="ru-RU" sz="8800" dirty="0"/>
              <a:t> перевозки</a:t>
            </a:r>
            <a:r>
              <a:rPr lang="ru-RU" sz="8800" dirty="0" smtClean="0"/>
              <a:t>.– СПб.:2015.</a:t>
            </a:r>
          </a:p>
          <a:p>
            <a:r>
              <a:rPr lang="ru-RU" sz="8800" dirty="0" smtClean="0"/>
              <a:t> </a:t>
            </a:r>
            <a:r>
              <a:rPr lang="ru-RU" sz="8800" dirty="0" err="1"/>
              <a:t>Пеншин</a:t>
            </a:r>
            <a:r>
              <a:rPr lang="ru-RU" sz="8800" dirty="0"/>
              <a:t> Н.В. Государственное регулирование автотранспортной деятельности в регионе. М., 2007.</a:t>
            </a:r>
          </a:p>
          <a:p>
            <a:r>
              <a:rPr lang="ru-RU" sz="8800" dirty="0" err="1" smtClean="0"/>
              <a:t>Раздорожный</a:t>
            </a:r>
            <a:r>
              <a:rPr lang="ru-RU" sz="8800" dirty="0" smtClean="0"/>
              <a:t> </a:t>
            </a:r>
            <a:r>
              <a:rPr lang="ru-RU" sz="8800" dirty="0"/>
              <a:t>А.А. Экономика отрасли  (автомобильный </a:t>
            </a:r>
            <a:r>
              <a:rPr lang="ru-RU" sz="8800" dirty="0" smtClean="0"/>
              <a:t>транспорт). </a:t>
            </a:r>
            <a:r>
              <a:rPr lang="ru-RU" sz="8800" dirty="0"/>
              <a:t>– М.: </a:t>
            </a:r>
            <a:r>
              <a:rPr lang="ru-RU" sz="8800" dirty="0" smtClean="0"/>
              <a:t>2009</a:t>
            </a:r>
            <a:r>
              <a:rPr lang="ru-RU" sz="8800" dirty="0"/>
              <a:t>. – 316с. 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10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069" y="480041"/>
            <a:ext cx="10940141" cy="5542038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ulagyñ</a:t>
            </a:r>
            <a:r>
              <a:rPr lang="ru-RU" sz="2800" dirty="0"/>
              <a:t> </a:t>
            </a:r>
            <a:r>
              <a:rPr lang="ru-RU" sz="2800" dirty="0" err="1"/>
              <a:t>tehniki</a:t>
            </a:r>
            <a:r>
              <a:rPr lang="ru-RU" sz="2800" dirty="0"/>
              <a:t> </a:t>
            </a:r>
            <a:r>
              <a:rPr lang="ru-RU" sz="2800" dirty="0" err="1"/>
              <a:t>enjamlaşdyrylyşynyñ</a:t>
            </a:r>
            <a:r>
              <a:rPr lang="ru-RU" sz="2800" dirty="0"/>
              <a:t> </a:t>
            </a:r>
            <a:r>
              <a:rPr lang="ru-RU" sz="2800" dirty="0" err="1"/>
              <a:t>esasyny</a:t>
            </a:r>
            <a:r>
              <a:rPr lang="ru-RU" sz="2800" dirty="0"/>
              <a:t> </a:t>
            </a:r>
            <a:r>
              <a:rPr lang="ru-RU" sz="2800" dirty="0" err="1"/>
              <a:t>emeli</a:t>
            </a:r>
            <a:r>
              <a:rPr lang="ru-RU" sz="2800" dirty="0"/>
              <a:t> </a:t>
            </a:r>
            <a:r>
              <a:rPr lang="ru-RU" sz="2800" dirty="0" err="1"/>
              <a:t>gurluşlary</a:t>
            </a:r>
            <a:r>
              <a:rPr lang="ru-RU" sz="2800" dirty="0"/>
              <a:t> </a:t>
            </a:r>
            <a:r>
              <a:rPr lang="ru-RU" sz="2800" dirty="0" err="1"/>
              <a:t>bolan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</a:t>
            </a:r>
            <a:r>
              <a:rPr lang="ru-RU" sz="2800" dirty="0"/>
              <a:t>; </a:t>
            </a:r>
            <a:r>
              <a:rPr lang="ru-RU" sz="2800" dirty="0" err="1"/>
              <a:t>menziller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ýolagçy</a:t>
            </a:r>
            <a:r>
              <a:rPr lang="ru-RU" sz="2800" dirty="0"/>
              <a:t>,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ýola</a:t>
            </a:r>
            <a:r>
              <a:rPr lang="ru-RU" sz="2800" dirty="0"/>
              <a:t> </a:t>
            </a:r>
            <a:r>
              <a:rPr lang="ru-RU" sz="2800" dirty="0" err="1"/>
              <a:t>taýýarlaýjy</a:t>
            </a:r>
            <a:r>
              <a:rPr lang="ru-RU" sz="2800" dirty="0"/>
              <a:t> </a:t>
            </a:r>
            <a:r>
              <a:rPr lang="ru-RU" sz="2800" dirty="0" err="1"/>
              <a:t>gurluşlary</a:t>
            </a:r>
            <a:r>
              <a:rPr lang="ru-RU" sz="2800" dirty="0"/>
              <a:t> </a:t>
            </a:r>
            <a:r>
              <a:rPr lang="ru-RU" sz="2800" dirty="0" err="1"/>
              <a:t>bolan</a:t>
            </a:r>
            <a:r>
              <a:rPr lang="ru-RU" sz="2800" dirty="0"/>
              <a:t> </a:t>
            </a:r>
            <a:r>
              <a:rPr lang="ru-RU" sz="2800" dirty="0" err="1"/>
              <a:t>beýleki</a:t>
            </a:r>
            <a:r>
              <a:rPr lang="ru-RU" sz="2800" dirty="0"/>
              <a:t> </a:t>
            </a:r>
            <a:r>
              <a:rPr lang="ru-RU" sz="2800" dirty="0" err="1"/>
              <a:t>aýratyn</a:t>
            </a:r>
            <a:r>
              <a:rPr lang="ru-RU" sz="2800" dirty="0"/>
              <a:t> </a:t>
            </a:r>
            <a:r>
              <a:rPr lang="ru-RU" sz="2800" dirty="0" err="1"/>
              <a:t>nokatlar</a:t>
            </a:r>
            <a:r>
              <a:rPr lang="ru-RU" sz="2800" dirty="0"/>
              <a:t>; </a:t>
            </a:r>
            <a:r>
              <a:rPr lang="ru-RU" sz="2800" dirty="0" err="1"/>
              <a:t>hereket</a:t>
            </a:r>
            <a:r>
              <a:rPr lang="ru-RU" sz="2800" dirty="0"/>
              <a:t> </a:t>
            </a:r>
            <a:r>
              <a:rPr lang="ru-RU" sz="2800" dirty="0" err="1"/>
              <a:t>ediji</a:t>
            </a:r>
            <a:r>
              <a:rPr lang="ru-RU" sz="2800" dirty="0"/>
              <a:t> </a:t>
            </a:r>
            <a:r>
              <a:rPr lang="ru-RU" sz="2800" dirty="0" err="1"/>
              <a:t>düzüm</a:t>
            </a:r>
            <a:r>
              <a:rPr lang="ru-RU" sz="2800" dirty="0"/>
              <a:t>; </a:t>
            </a:r>
            <a:r>
              <a:rPr lang="ru-RU" sz="2800" dirty="0" err="1"/>
              <a:t>depo</a:t>
            </a:r>
            <a:r>
              <a:rPr lang="ru-RU" sz="2800" dirty="0"/>
              <a:t>; </a:t>
            </a:r>
            <a:r>
              <a:rPr lang="ru-RU" sz="2800" dirty="0" err="1"/>
              <a:t>energiýa</a:t>
            </a:r>
            <a:r>
              <a:rPr lang="ru-RU" sz="2800" dirty="0"/>
              <a:t> </a:t>
            </a:r>
            <a:r>
              <a:rPr lang="ru-RU" sz="2800" dirty="0" err="1"/>
              <a:t>üpjünçilik</a:t>
            </a:r>
            <a:r>
              <a:rPr lang="ru-RU" sz="2800" dirty="0"/>
              <a:t> </a:t>
            </a:r>
            <a:r>
              <a:rPr lang="ru-RU" sz="2800" dirty="0" err="1"/>
              <a:t>gurluşlary</a:t>
            </a:r>
            <a:r>
              <a:rPr lang="ru-RU" sz="2800" dirty="0"/>
              <a:t>; </a:t>
            </a:r>
            <a:r>
              <a:rPr lang="ru-RU" sz="2800" dirty="0" err="1"/>
              <a:t>hereketi</a:t>
            </a:r>
            <a:r>
              <a:rPr lang="ru-RU" sz="2800" dirty="0"/>
              <a:t> </a:t>
            </a:r>
            <a:r>
              <a:rPr lang="ru-RU" sz="2800" dirty="0" err="1"/>
              <a:t>sazlaýan</a:t>
            </a:r>
            <a:r>
              <a:rPr lang="ru-RU" sz="2800" dirty="0"/>
              <a:t> </a:t>
            </a:r>
            <a:r>
              <a:rPr lang="ru-RU" sz="2800" dirty="0" err="1"/>
              <a:t>ýörite</a:t>
            </a:r>
            <a:r>
              <a:rPr lang="ru-RU" sz="2800" dirty="0"/>
              <a:t> </a:t>
            </a:r>
            <a:r>
              <a:rPr lang="ru-RU" sz="2800" dirty="0" err="1"/>
              <a:t>serişdeler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ulanyş</a:t>
            </a:r>
            <a:r>
              <a:rPr lang="ru-RU" sz="2800" dirty="0"/>
              <a:t> </a:t>
            </a:r>
            <a:r>
              <a:rPr lang="ru-RU" sz="2800" dirty="0" err="1"/>
              <a:t>işi</a:t>
            </a:r>
            <a:r>
              <a:rPr lang="ru-RU" sz="2800" dirty="0"/>
              <a:t> </a:t>
            </a:r>
            <a:r>
              <a:rPr lang="ru-RU" sz="2800" dirty="0" err="1"/>
              <a:t>dolandyrmak</a:t>
            </a:r>
            <a:r>
              <a:rPr lang="ru-RU" sz="2800" dirty="0"/>
              <a:t>; </a:t>
            </a:r>
            <a:r>
              <a:rPr lang="ru-RU" sz="2800" dirty="0" err="1"/>
              <a:t>aragatnaşyk</a:t>
            </a:r>
            <a:r>
              <a:rPr lang="ru-RU" sz="2800" dirty="0"/>
              <a:t> </a:t>
            </a:r>
            <a:r>
              <a:rPr lang="ru-RU" sz="2800" dirty="0" err="1"/>
              <a:t>serişdeleri</a:t>
            </a:r>
            <a:r>
              <a:rPr lang="ru-RU" sz="2800" dirty="0"/>
              <a:t> </a:t>
            </a:r>
            <a:r>
              <a:rPr lang="ru-RU" sz="2800" dirty="0" err="1"/>
              <a:t>düzýär</a:t>
            </a:r>
            <a:r>
              <a:rPr lang="ru-RU" sz="2800" dirty="0"/>
              <a:t>. </a:t>
            </a:r>
          </a:p>
          <a:p>
            <a:pPr algn="just"/>
            <a:r>
              <a:rPr lang="ru-RU" sz="2800" b="1" i="1" dirty="0"/>
              <a:t>    	 </a:t>
            </a:r>
            <a:r>
              <a:rPr lang="ru-RU" sz="2800" i="1" dirty="0" err="1"/>
              <a:t>Demir</a:t>
            </a:r>
            <a:r>
              <a:rPr lang="ru-RU" sz="2800" i="1" dirty="0"/>
              <a:t> </a:t>
            </a:r>
            <a:r>
              <a:rPr lang="ru-RU" sz="2800" i="1" dirty="0" err="1"/>
              <a:t>ýollar</a:t>
            </a:r>
            <a:r>
              <a:rPr lang="ru-RU" sz="2800" dirty="0"/>
              <a:t> – </a:t>
            </a:r>
            <a:r>
              <a:rPr lang="ru-RU" sz="2800" dirty="0" err="1"/>
              <a:t>takyk</a:t>
            </a:r>
            <a:r>
              <a:rPr lang="ru-RU" sz="2800" dirty="0"/>
              <a:t> </a:t>
            </a:r>
            <a:r>
              <a:rPr lang="ru-RU" sz="2800" dirty="0" err="1"/>
              <a:t>kesgitlenen</a:t>
            </a:r>
            <a:r>
              <a:rPr lang="ru-RU" sz="2800" dirty="0"/>
              <a:t> </a:t>
            </a:r>
            <a:r>
              <a:rPr lang="ru-RU" sz="2800" dirty="0" err="1"/>
              <a:t>ölçegdäki</a:t>
            </a:r>
            <a:r>
              <a:rPr lang="ru-RU" sz="2800" dirty="0"/>
              <a:t> </a:t>
            </a:r>
            <a:r>
              <a:rPr lang="ru-RU" sz="2800" dirty="0" err="1"/>
              <a:t>ýer</a:t>
            </a:r>
            <a:r>
              <a:rPr lang="ru-RU" sz="2800" dirty="0"/>
              <a:t> </a:t>
            </a:r>
            <a:r>
              <a:rPr lang="ru-RU" sz="2800" dirty="0" err="1"/>
              <a:t>düşegine</a:t>
            </a:r>
            <a:r>
              <a:rPr lang="ru-RU" sz="2800" dirty="0"/>
              <a:t> </a:t>
            </a:r>
            <a:r>
              <a:rPr lang="ru-RU" sz="2800" dirty="0" err="1"/>
              <a:t>daş</a:t>
            </a:r>
            <a:r>
              <a:rPr lang="ru-RU" sz="2800" dirty="0"/>
              <a:t>, </a:t>
            </a:r>
            <a:r>
              <a:rPr lang="ru-RU" sz="2800" dirty="0" err="1"/>
              <a:t>çagyl</a:t>
            </a:r>
            <a:r>
              <a:rPr lang="ru-RU" sz="2800" dirty="0"/>
              <a:t> </a:t>
            </a:r>
            <a:r>
              <a:rPr lang="ru-RU" sz="2800" dirty="0" err="1"/>
              <a:t>ýa-da</a:t>
            </a:r>
            <a:r>
              <a:rPr lang="ru-RU" sz="2800" dirty="0"/>
              <a:t> </a:t>
            </a:r>
            <a:r>
              <a:rPr lang="ru-RU" sz="2800" dirty="0" err="1"/>
              <a:t>çäge</a:t>
            </a:r>
            <a:r>
              <a:rPr lang="ru-RU" sz="2800" dirty="0"/>
              <a:t> </a:t>
            </a:r>
            <a:r>
              <a:rPr lang="ru-RU" sz="2800" dirty="0" err="1"/>
              <a:t>düşelip</a:t>
            </a:r>
            <a:r>
              <a:rPr lang="ru-RU" sz="2800" dirty="0"/>
              <a:t>, </a:t>
            </a:r>
            <a:r>
              <a:rPr lang="ru-RU" sz="2800" dirty="0" err="1"/>
              <a:t>onuñ</a:t>
            </a:r>
            <a:r>
              <a:rPr lang="ru-RU" sz="2800" dirty="0"/>
              <a:t> </a:t>
            </a:r>
            <a:r>
              <a:rPr lang="ru-RU" sz="2800" dirty="0" err="1"/>
              <a:t>üstünden</a:t>
            </a:r>
            <a:r>
              <a:rPr lang="ru-RU" sz="2800" dirty="0"/>
              <a:t> </a:t>
            </a:r>
            <a:r>
              <a:rPr lang="ru-RU" sz="2800" dirty="0" err="1"/>
              <a:t>demirbeton</a:t>
            </a:r>
            <a:r>
              <a:rPr lang="ru-RU" sz="2800" dirty="0"/>
              <a:t>, </a:t>
            </a:r>
            <a:r>
              <a:rPr lang="ru-RU" sz="2800" dirty="0" err="1"/>
              <a:t>agaç</a:t>
            </a:r>
            <a:r>
              <a:rPr lang="ru-RU" sz="2800" dirty="0"/>
              <a:t> </a:t>
            </a:r>
            <a:r>
              <a:rPr lang="ru-RU" sz="2800" dirty="0" err="1"/>
              <a:t>ýa-da</a:t>
            </a:r>
            <a:r>
              <a:rPr lang="ru-RU" sz="2800" dirty="0"/>
              <a:t> </a:t>
            </a:r>
            <a:r>
              <a:rPr lang="ru-RU" sz="2800" dirty="0" err="1"/>
              <a:t>metal</a:t>
            </a:r>
            <a:r>
              <a:rPr lang="ru-RU" sz="2800" dirty="0"/>
              <a:t> (</a:t>
            </a:r>
            <a:r>
              <a:rPr lang="ru-RU" sz="2800" dirty="0" err="1"/>
              <a:t>esasan</a:t>
            </a:r>
            <a:r>
              <a:rPr lang="ru-RU" sz="2800" dirty="0"/>
              <a:t>, </a:t>
            </a:r>
            <a:r>
              <a:rPr lang="ru-RU" sz="2800" dirty="0" err="1"/>
              <a:t>daşary</a:t>
            </a:r>
            <a:r>
              <a:rPr lang="ru-RU" sz="2800" dirty="0"/>
              <a:t> </a:t>
            </a:r>
            <a:r>
              <a:rPr lang="ru-RU" sz="2800" dirty="0" err="1"/>
              <a:t>ýurtlarda</a:t>
            </a:r>
            <a:r>
              <a:rPr lang="ru-RU" sz="2800" dirty="0"/>
              <a:t>) </a:t>
            </a:r>
            <a:r>
              <a:rPr lang="ru-RU" sz="2800" dirty="0" err="1"/>
              <a:t>şpallar</a:t>
            </a:r>
            <a:r>
              <a:rPr lang="ru-RU" sz="2800" dirty="0"/>
              <a:t> </a:t>
            </a:r>
            <a:r>
              <a:rPr lang="ru-RU" sz="2800" dirty="0" err="1"/>
              <a:t>goýlup</a:t>
            </a:r>
            <a:r>
              <a:rPr lang="ru-RU" sz="2800" dirty="0"/>
              <a:t> </a:t>
            </a:r>
            <a:r>
              <a:rPr lang="ru-RU" sz="2800" dirty="0" err="1"/>
              <a:t>oña</a:t>
            </a:r>
            <a:r>
              <a:rPr lang="ru-RU" sz="2800" dirty="0"/>
              <a:t> </a:t>
            </a:r>
            <a:r>
              <a:rPr lang="ru-RU" sz="2800" dirty="0" err="1"/>
              <a:t>aýratyn</a:t>
            </a:r>
            <a:r>
              <a:rPr lang="ru-RU" sz="2800" dirty="0"/>
              <a:t> </a:t>
            </a:r>
            <a:r>
              <a:rPr lang="ru-RU" sz="2800" dirty="0" err="1"/>
              <a:t>berkidijileriñ</a:t>
            </a:r>
            <a:r>
              <a:rPr lang="ru-RU" sz="2800" dirty="0"/>
              <a:t> </a:t>
            </a:r>
            <a:r>
              <a:rPr lang="ru-RU" sz="2800" dirty="0" err="1"/>
              <a:t>kömegi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 </a:t>
            </a:r>
            <a:r>
              <a:rPr lang="ru-RU" sz="2800" dirty="0" err="1"/>
              <a:t>polat</a:t>
            </a:r>
            <a:r>
              <a:rPr lang="ru-RU" sz="2800" dirty="0"/>
              <a:t> </a:t>
            </a:r>
            <a:r>
              <a:rPr lang="ru-RU" sz="2800" dirty="0" err="1"/>
              <a:t>rels</a:t>
            </a:r>
            <a:r>
              <a:rPr lang="ru-RU" sz="2800" dirty="0"/>
              <a:t> </a:t>
            </a:r>
            <a:r>
              <a:rPr lang="ru-RU" sz="2800" dirty="0" err="1"/>
              <a:t>berkidilen</a:t>
            </a:r>
            <a:r>
              <a:rPr lang="ru-RU" sz="2800" dirty="0"/>
              <a:t> </a:t>
            </a:r>
            <a:r>
              <a:rPr lang="ru-RU" sz="2800" dirty="0" err="1"/>
              <a:t>emeli</a:t>
            </a:r>
            <a:r>
              <a:rPr lang="ru-RU" sz="2800" dirty="0"/>
              <a:t> </a:t>
            </a:r>
            <a:r>
              <a:rPr lang="ru-RU" sz="2800" dirty="0" err="1"/>
              <a:t>gurluşlardyr</a:t>
            </a:r>
            <a:r>
              <a:rPr lang="ru-RU" sz="2800" dirty="0"/>
              <a:t>.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meýilleşdirilende</a:t>
            </a:r>
            <a:r>
              <a:rPr lang="ru-RU" sz="2800" dirty="0"/>
              <a:t>, </a:t>
            </a:r>
            <a:r>
              <a:rPr lang="ru-RU" sz="2800" dirty="0" err="1"/>
              <a:t>gurlanda</a:t>
            </a:r>
            <a:r>
              <a:rPr lang="ru-RU" sz="2800" dirty="0"/>
              <a:t> </a:t>
            </a:r>
            <a:r>
              <a:rPr lang="ru-RU" sz="2800" dirty="0" err="1"/>
              <a:t>ony</a:t>
            </a:r>
            <a:r>
              <a:rPr lang="ru-RU" sz="2800" dirty="0"/>
              <a:t> </a:t>
            </a:r>
            <a:r>
              <a:rPr lang="ru-RU" sz="2800" dirty="0" err="1"/>
              <a:t>göni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gorizontal</a:t>
            </a:r>
            <a:r>
              <a:rPr lang="ru-RU" sz="2800" dirty="0"/>
              <a:t> </a:t>
            </a:r>
            <a:r>
              <a:rPr lang="ru-RU" sz="2800" dirty="0" err="1"/>
              <a:t>tekiz</a:t>
            </a:r>
            <a:r>
              <a:rPr lang="ru-RU" sz="2800" dirty="0"/>
              <a:t>, </a:t>
            </a:r>
            <a:r>
              <a:rPr lang="ru-RU" sz="2800" dirty="0" err="1"/>
              <a:t>eger-de</a:t>
            </a:r>
            <a:r>
              <a:rPr lang="ru-RU" sz="2800" dirty="0"/>
              <a:t> </a:t>
            </a:r>
            <a:r>
              <a:rPr lang="ru-RU" sz="2800" dirty="0" err="1"/>
              <a:t>ol</a:t>
            </a:r>
            <a:r>
              <a:rPr lang="ru-RU" sz="2800" dirty="0"/>
              <a:t> </a:t>
            </a:r>
            <a:r>
              <a:rPr lang="ru-RU" sz="2800" dirty="0" err="1"/>
              <a:t>mümkin</a:t>
            </a:r>
            <a:r>
              <a:rPr lang="ru-RU" sz="2800" dirty="0"/>
              <a:t> </a:t>
            </a:r>
            <a:r>
              <a:rPr lang="ru-RU" sz="2800" dirty="0" err="1"/>
              <a:t>bolmadyk</a:t>
            </a:r>
            <a:r>
              <a:rPr lang="ru-RU" sz="2800" dirty="0"/>
              <a:t> </a:t>
            </a:r>
            <a:r>
              <a:rPr lang="ru-RU" sz="2800" dirty="0" err="1"/>
              <a:t>ýagdaýynda</a:t>
            </a:r>
            <a:r>
              <a:rPr lang="ru-RU" sz="2800" dirty="0"/>
              <a:t> </a:t>
            </a:r>
            <a:r>
              <a:rPr lang="ru-RU" sz="2800" dirty="0" err="1"/>
              <a:t>kert</a:t>
            </a:r>
            <a:r>
              <a:rPr lang="ru-RU" sz="2800" dirty="0"/>
              <a:t> </a:t>
            </a:r>
            <a:r>
              <a:rPr lang="ru-RU" sz="2800" dirty="0" err="1"/>
              <a:t>eññitsiz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aýlawsyz</a:t>
            </a:r>
            <a:r>
              <a:rPr lang="ru-RU" sz="2800" dirty="0"/>
              <a:t> </a:t>
            </a:r>
            <a:r>
              <a:rPr lang="ru-RU" sz="2800" dirty="0" err="1"/>
              <a:t>edip</a:t>
            </a:r>
            <a:r>
              <a:rPr lang="ru-RU" sz="2800" dirty="0"/>
              <a:t> </a:t>
            </a:r>
            <a:r>
              <a:rPr lang="ru-RU" sz="2800" dirty="0" err="1"/>
              <a:t>gurmaga</a:t>
            </a:r>
            <a:r>
              <a:rPr lang="ru-RU" sz="2800" dirty="0"/>
              <a:t> </a:t>
            </a:r>
            <a:r>
              <a:rPr lang="ru-RU" sz="2800" dirty="0" err="1"/>
              <a:t>çalyşýarlar</a:t>
            </a:r>
            <a:r>
              <a:rPr lang="ru-RU" sz="2800" dirty="0"/>
              <a:t>. </a:t>
            </a:r>
            <a:r>
              <a:rPr lang="ru-RU" sz="2800" dirty="0" err="1"/>
              <a:t>Dürli</a:t>
            </a:r>
            <a:r>
              <a:rPr lang="ru-RU" sz="2800" dirty="0"/>
              <a:t> </a:t>
            </a:r>
            <a:r>
              <a:rPr lang="ru-RU" sz="2800" dirty="0" err="1"/>
              <a:t>ýurtda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tigirleriñ</a:t>
            </a:r>
            <a:r>
              <a:rPr lang="ru-RU" sz="2800" dirty="0"/>
              <a:t> </a:t>
            </a:r>
            <a:r>
              <a:rPr lang="ru-RU" sz="2800" dirty="0" err="1"/>
              <a:t>arasyndaky</a:t>
            </a:r>
            <a:r>
              <a:rPr lang="ru-RU" sz="2800" dirty="0"/>
              <a:t> </a:t>
            </a:r>
            <a:r>
              <a:rPr lang="ru-RU" sz="2800" dirty="0" err="1"/>
              <a:t>dürli</a:t>
            </a:r>
            <a:r>
              <a:rPr lang="ru-RU" sz="2800" dirty="0"/>
              <a:t> </a:t>
            </a:r>
            <a:r>
              <a:rPr lang="ru-RU" sz="2800" dirty="0" err="1"/>
              <a:t>giñlige</a:t>
            </a:r>
            <a:r>
              <a:rPr lang="ru-RU" sz="2800" dirty="0"/>
              <a:t> </a:t>
            </a:r>
            <a:r>
              <a:rPr lang="ru-RU" sz="2800" dirty="0" err="1"/>
              <a:t>eýedir</a:t>
            </a:r>
            <a:r>
              <a:rPr lang="ru-RU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17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652" y="-202019"/>
            <a:ext cx="11025963" cy="7389628"/>
          </a:xfrm>
        </p:spPr>
        <p:txBody>
          <a:bodyPr>
            <a:noAutofit/>
          </a:bodyPr>
          <a:lstStyle/>
          <a:p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ru-RU" sz="2800" i="1" dirty="0" err="1"/>
              <a:t>Demir</a:t>
            </a:r>
            <a:r>
              <a:rPr lang="ru-RU" sz="2800" i="1" dirty="0"/>
              <a:t> </a:t>
            </a:r>
            <a:r>
              <a:rPr lang="ru-RU" sz="2800" i="1" dirty="0" err="1"/>
              <a:t>ýoldaky</a:t>
            </a:r>
            <a:r>
              <a:rPr lang="ru-RU" sz="2800" i="1" dirty="0"/>
              <a:t> </a:t>
            </a:r>
            <a:r>
              <a:rPr lang="ru-RU" sz="2800" i="1" dirty="0" err="1"/>
              <a:t>emeli</a:t>
            </a:r>
            <a:r>
              <a:rPr lang="ru-RU" sz="2800" i="1" dirty="0"/>
              <a:t> </a:t>
            </a:r>
            <a:r>
              <a:rPr lang="ru-RU" sz="2800" i="1" dirty="0" err="1"/>
              <a:t>gurluşlara</a:t>
            </a:r>
            <a:r>
              <a:rPr lang="ru-RU" sz="2800" b="1" i="1" dirty="0"/>
              <a:t> </a:t>
            </a:r>
            <a:r>
              <a:rPr lang="ru-RU" sz="2800" dirty="0" err="1"/>
              <a:t>köpri</a:t>
            </a:r>
            <a:r>
              <a:rPr lang="ru-RU" sz="2800" dirty="0"/>
              <a:t>, </a:t>
            </a:r>
            <a:r>
              <a:rPr lang="ru-RU" sz="2800" dirty="0" err="1"/>
              <a:t>geçit</a:t>
            </a:r>
            <a:r>
              <a:rPr lang="ru-RU" sz="2800" dirty="0"/>
              <a:t>, </a:t>
            </a:r>
            <a:r>
              <a:rPr lang="ru-RU" sz="2800" dirty="0" err="1"/>
              <a:t>tonel</a:t>
            </a:r>
            <a:r>
              <a:rPr lang="ru-RU" sz="2800" dirty="0"/>
              <a:t>, </a:t>
            </a:r>
            <a:r>
              <a:rPr lang="ru-RU" sz="2800" dirty="0" err="1"/>
              <a:t>ýolagçy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kiçi</a:t>
            </a:r>
            <a:r>
              <a:rPr lang="ru-RU" sz="2800" dirty="0"/>
              <a:t> </a:t>
            </a:r>
            <a:r>
              <a:rPr lang="ru-RU" sz="2800" dirty="0" err="1"/>
              <a:t>menzili</a:t>
            </a:r>
            <a:r>
              <a:rPr lang="ru-RU" sz="2800" dirty="0"/>
              <a:t> (</a:t>
            </a:r>
            <a:r>
              <a:rPr lang="ru-RU" sz="2800" dirty="0" err="1"/>
              <a:t>platforma</a:t>
            </a:r>
            <a:r>
              <a:rPr lang="ru-RU" sz="2800" dirty="0"/>
              <a:t>), </a:t>
            </a:r>
            <a:r>
              <a:rPr lang="ru-RU" sz="2800" dirty="0" err="1"/>
              <a:t>direg</a:t>
            </a:r>
            <a:r>
              <a:rPr lang="ru-RU" sz="2800" dirty="0"/>
              <a:t> </a:t>
            </a:r>
            <a:r>
              <a:rPr lang="ru-RU" sz="2800" dirty="0" err="1"/>
              <a:t>diwarlar</a:t>
            </a:r>
            <a:r>
              <a:rPr lang="ru-RU" sz="2800" dirty="0"/>
              <a:t>, </a:t>
            </a:r>
            <a:r>
              <a:rPr lang="ru-RU" sz="2800" dirty="0" err="1"/>
              <a:t>suw</a:t>
            </a:r>
            <a:r>
              <a:rPr lang="ru-RU" sz="2800" dirty="0"/>
              <a:t> </a:t>
            </a:r>
            <a:r>
              <a:rPr lang="ru-RU" sz="2800" dirty="0" err="1"/>
              <a:t>geçiriji</a:t>
            </a:r>
            <a:r>
              <a:rPr lang="ru-RU" sz="2800" dirty="0"/>
              <a:t> </a:t>
            </a:r>
            <a:r>
              <a:rPr lang="ru-RU" sz="2800" dirty="0" err="1"/>
              <a:t>turbalar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beýl</a:t>
            </a:r>
            <a:r>
              <a:rPr lang="ru-RU" sz="2800" dirty="0"/>
              <a:t>. </a:t>
            </a:r>
            <a:r>
              <a:rPr lang="ru-RU" sz="2800" dirty="0" err="1"/>
              <a:t>degişlidir</a:t>
            </a:r>
            <a:r>
              <a:rPr lang="ru-RU" sz="2800" dirty="0"/>
              <a:t>. </a:t>
            </a:r>
          </a:p>
          <a:p>
            <a:r>
              <a:rPr lang="ru-RU" sz="2800" b="1" i="1" dirty="0"/>
              <a:t>    	</a:t>
            </a:r>
            <a:r>
              <a:rPr lang="ru-RU" sz="2800" i="1" dirty="0" err="1"/>
              <a:t>Menzil</a:t>
            </a:r>
            <a:r>
              <a:rPr lang="ru-RU" sz="2800" i="1" dirty="0"/>
              <a:t> </a:t>
            </a:r>
            <a:r>
              <a:rPr lang="ru-RU" sz="2800" i="1" dirty="0" err="1"/>
              <a:t>we</a:t>
            </a:r>
            <a:r>
              <a:rPr lang="ru-RU" sz="2800" i="1" dirty="0"/>
              <a:t> </a:t>
            </a:r>
            <a:r>
              <a:rPr lang="ru-RU" sz="2800" i="1" dirty="0" err="1"/>
              <a:t>beýleki</a:t>
            </a:r>
            <a:r>
              <a:rPr lang="ru-RU" sz="2800" i="1" dirty="0"/>
              <a:t> </a:t>
            </a:r>
            <a:r>
              <a:rPr lang="ru-RU" sz="2800" i="1" dirty="0" err="1"/>
              <a:t>aýratyn</a:t>
            </a:r>
            <a:r>
              <a:rPr lang="ru-RU" sz="2800" i="1" dirty="0"/>
              <a:t> </a:t>
            </a:r>
            <a:r>
              <a:rPr lang="ru-RU" sz="2800" i="1" dirty="0" err="1"/>
              <a:t>nokat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ýoly</a:t>
            </a:r>
            <a:r>
              <a:rPr lang="ru-RU" sz="2800" dirty="0"/>
              <a:t> </a:t>
            </a:r>
            <a:r>
              <a:rPr lang="ru-RU" sz="2800" dirty="0" err="1"/>
              <a:t>bölümlere</a:t>
            </a:r>
            <a:r>
              <a:rPr lang="ru-RU" sz="2800" dirty="0"/>
              <a:t> </a:t>
            </a:r>
            <a:r>
              <a:rPr lang="ru-RU" sz="2800" dirty="0" err="1"/>
              <a:t>bölýär</a:t>
            </a:r>
            <a:r>
              <a:rPr lang="ru-RU" sz="2800" dirty="0"/>
              <a:t>. </a:t>
            </a:r>
            <a:r>
              <a:rPr lang="ru-RU" sz="2800" dirty="0" err="1"/>
              <a:t>Şol</a:t>
            </a:r>
            <a:r>
              <a:rPr lang="ru-RU" sz="2800" dirty="0"/>
              <a:t> </a:t>
            </a:r>
            <a:r>
              <a:rPr lang="ru-RU" sz="2800" dirty="0" err="1"/>
              <a:t>bir</a:t>
            </a:r>
            <a:r>
              <a:rPr lang="ru-RU" sz="2800" dirty="0"/>
              <a:t> </a:t>
            </a:r>
            <a:r>
              <a:rPr lang="ru-RU" sz="2800" dirty="0" err="1"/>
              <a:t>wagtda</a:t>
            </a:r>
            <a:r>
              <a:rPr lang="ru-RU" sz="2800" dirty="0"/>
              <a:t> </a:t>
            </a:r>
            <a:r>
              <a:rPr lang="ru-RU" sz="2800" dirty="0" err="1"/>
              <a:t>menzil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ulagyñ</a:t>
            </a:r>
            <a:r>
              <a:rPr lang="ru-RU" sz="2800" dirty="0"/>
              <a:t> </a:t>
            </a:r>
            <a:r>
              <a:rPr lang="ru-RU" sz="2800" dirty="0" err="1"/>
              <a:t>esasy</a:t>
            </a:r>
            <a:r>
              <a:rPr lang="ru-RU" sz="2800" dirty="0"/>
              <a:t> </a:t>
            </a:r>
            <a:r>
              <a:rPr lang="ru-RU" sz="2800" dirty="0" err="1"/>
              <a:t>önümçilik</a:t>
            </a:r>
            <a:r>
              <a:rPr lang="ru-RU" sz="2800" dirty="0"/>
              <a:t> </a:t>
            </a:r>
            <a:r>
              <a:rPr lang="ru-RU" sz="2800" dirty="0" err="1"/>
              <a:t>birligi</a:t>
            </a:r>
            <a:r>
              <a:rPr lang="ru-RU" sz="2800" dirty="0"/>
              <a:t> </a:t>
            </a:r>
            <a:r>
              <a:rPr lang="ru-RU" sz="2800" dirty="0" err="1"/>
              <a:t>hasaplanýar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köp</a:t>
            </a:r>
            <a:r>
              <a:rPr lang="ru-RU" sz="2800" dirty="0"/>
              <a:t> </a:t>
            </a:r>
            <a:r>
              <a:rPr lang="ru-RU" sz="2800" dirty="0" err="1"/>
              <a:t>derejede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işiñ</a:t>
            </a:r>
            <a:r>
              <a:rPr lang="ru-RU" sz="2800" dirty="0"/>
              <a:t> </a:t>
            </a:r>
            <a:r>
              <a:rPr lang="ru-RU" sz="2800" dirty="0" err="1"/>
              <a:t>göwrümini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hilini</a:t>
            </a:r>
            <a:r>
              <a:rPr lang="ru-RU" sz="2800" dirty="0"/>
              <a:t> </a:t>
            </a:r>
            <a:r>
              <a:rPr lang="ru-RU" sz="2800" dirty="0" err="1"/>
              <a:t>kesgitleýär</a:t>
            </a:r>
            <a:r>
              <a:rPr lang="ru-RU" sz="2800" dirty="0"/>
              <a:t>. </a:t>
            </a:r>
            <a:r>
              <a:rPr lang="ru-RU" sz="2800" dirty="0" err="1"/>
              <a:t>Menziliñ</a:t>
            </a:r>
            <a:r>
              <a:rPr lang="ru-RU" sz="2800" dirty="0"/>
              <a:t> </a:t>
            </a:r>
            <a:r>
              <a:rPr lang="ru-RU" sz="2800" dirty="0" err="1"/>
              <a:t>bäş</a:t>
            </a:r>
            <a:r>
              <a:rPr lang="ru-RU" sz="2800" dirty="0"/>
              <a:t> </a:t>
            </a:r>
            <a:r>
              <a:rPr lang="ru-RU" sz="2800" dirty="0" err="1"/>
              <a:t>esasy</a:t>
            </a:r>
            <a:r>
              <a:rPr lang="ru-RU" sz="2800" dirty="0"/>
              <a:t> </a:t>
            </a:r>
            <a:r>
              <a:rPr lang="ru-RU" sz="2800" dirty="0" err="1"/>
              <a:t>görnüşi</a:t>
            </a:r>
            <a:r>
              <a:rPr lang="ru-RU" sz="2800" dirty="0"/>
              <a:t> </a:t>
            </a:r>
            <a:r>
              <a:rPr lang="ru-RU" sz="2800" dirty="0" err="1"/>
              <a:t>tapawutlandyrylýar</a:t>
            </a:r>
            <a:r>
              <a:rPr lang="ru-RU" sz="2800" dirty="0"/>
              <a:t>: </a:t>
            </a:r>
            <a:r>
              <a:rPr lang="ru-RU" sz="2800" dirty="0" err="1"/>
              <a:t>aralyk</a:t>
            </a:r>
            <a:r>
              <a:rPr lang="ru-RU" sz="2800" dirty="0"/>
              <a:t>, </a:t>
            </a:r>
            <a:r>
              <a:rPr lang="ru-RU" sz="2800" dirty="0" err="1"/>
              <a:t>bölüm</a:t>
            </a:r>
            <a:r>
              <a:rPr lang="ru-RU" sz="2800" dirty="0"/>
              <a:t>, </a:t>
            </a:r>
            <a:r>
              <a:rPr lang="ru-RU" sz="2800" dirty="0" err="1"/>
              <a:t>saýlap-seçiji</a:t>
            </a:r>
            <a:r>
              <a:rPr lang="ru-RU" sz="2800" dirty="0"/>
              <a:t>, </a:t>
            </a:r>
            <a:r>
              <a:rPr lang="ru-RU" sz="2800" dirty="0" err="1"/>
              <a:t>ýolagçy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menzili</a:t>
            </a:r>
            <a:r>
              <a:rPr lang="ru-RU" sz="2800" dirty="0"/>
              <a:t>. </a:t>
            </a:r>
          </a:p>
          <a:p>
            <a:r>
              <a:rPr lang="ru-RU" sz="2800" b="1" i="1" dirty="0"/>
              <a:t>     	</a:t>
            </a:r>
            <a:r>
              <a:rPr lang="ru-RU" sz="2800" i="1" dirty="0" err="1"/>
              <a:t>Hereket</a:t>
            </a:r>
            <a:r>
              <a:rPr lang="ru-RU" sz="2800" i="1" dirty="0"/>
              <a:t> </a:t>
            </a:r>
            <a:r>
              <a:rPr lang="ru-RU" sz="2800" i="1" dirty="0" err="1"/>
              <a:t>edýän</a:t>
            </a:r>
            <a:r>
              <a:rPr lang="ru-RU" sz="2800" i="1" dirty="0"/>
              <a:t> </a:t>
            </a:r>
            <a:r>
              <a:rPr lang="ru-RU" sz="2800" i="1" dirty="0" err="1"/>
              <a:t>düzüm</a:t>
            </a:r>
            <a:r>
              <a:rPr lang="ru-RU" sz="2800" b="1" i="1" dirty="0"/>
              <a:t> </a:t>
            </a:r>
            <a:r>
              <a:rPr lang="ru-RU" sz="2800" dirty="0" err="1"/>
              <a:t>lokomotiwi</a:t>
            </a:r>
            <a:r>
              <a:rPr lang="ru-RU" sz="2800" dirty="0"/>
              <a:t>, </a:t>
            </a:r>
            <a:r>
              <a:rPr lang="ru-RU" sz="2800" dirty="0" err="1"/>
              <a:t>özi</a:t>
            </a:r>
            <a:r>
              <a:rPr lang="ru-RU" sz="2800" dirty="0"/>
              <a:t> </a:t>
            </a:r>
            <a:r>
              <a:rPr lang="ru-RU" sz="2800" dirty="0" err="1"/>
              <a:t>hereket</a:t>
            </a:r>
            <a:r>
              <a:rPr lang="ru-RU" sz="2800" dirty="0"/>
              <a:t> </a:t>
            </a:r>
            <a:r>
              <a:rPr lang="ru-RU" sz="2800" dirty="0" err="1"/>
              <a:t>edýän</a:t>
            </a:r>
            <a:r>
              <a:rPr lang="ru-RU" sz="2800" dirty="0"/>
              <a:t> </a:t>
            </a:r>
            <a:r>
              <a:rPr lang="ru-RU" sz="2800" dirty="0" err="1"/>
              <a:t>birligi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wagonlary</a:t>
            </a:r>
            <a:r>
              <a:rPr lang="ru-RU" sz="2800" dirty="0"/>
              <a:t> </a:t>
            </a:r>
            <a:r>
              <a:rPr lang="ru-RU" sz="2800" dirty="0" err="1"/>
              <a:t>özünde</a:t>
            </a:r>
            <a:r>
              <a:rPr lang="ru-RU" sz="2800" dirty="0"/>
              <a:t> </a:t>
            </a:r>
            <a:r>
              <a:rPr lang="ru-RU" sz="2800" dirty="0" err="1"/>
              <a:t>jemleýär</a:t>
            </a:r>
            <a:r>
              <a:rPr lang="ru-RU" sz="2800" dirty="0"/>
              <a:t>. </a:t>
            </a:r>
            <a:r>
              <a:rPr lang="ru-RU" sz="2800" i="1" dirty="0" err="1"/>
              <a:t>Lokomotiw</a:t>
            </a:r>
            <a:r>
              <a:rPr lang="ru-RU" sz="2800" dirty="0"/>
              <a:t> </a:t>
            </a:r>
            <a:r>
              <a:rPr lang="ru-RU" sz="2800" dirty="0" err="1"/>
              <a:t>wagonlaryñ</a:t>
            </a:r>
            <a:r>
              <a:rPr lang="ru-RU" sz="2800" dirty="0"/>
              <a:t> </a:t>
            </a:r>
            <a:r>
              <a:rPr lang="ru-RU" sz="2800" dirty="0" err="1"/>
              <a:t>hereketini</a:t>
            </a:r>
            <a:r>
              <a:rPr lang="ru-RU" sz="2800" dirty="0"/>
              <a:t> </a:t>
            </a:r>
            <a:r>
              <a:rPr lang="ru-RU" sz="2800" dirty="0" err="1"/>
              <a:t>üpjün</a:t>
            </a:r>
            <a:r>
              <a:rPr lang="ru-RU" sz="2800" dirty="0"/>
              <a:t> </a:t>
            </a:r>
            <a:r>
              <a:rPr lang="ru-RU" sz="2800" dirty="0" err="1"/>
              <a:t>edýän</a:t>
            </a:r>
            <a:r>
              <a:rPr lang="ru-RU" sz="2800" dirty="0"/>
              <a:t> </a:t>
            </a:r>
            <a:r>
              <a:rPr lang="ru-RU" sz="2800" dirty="0" err="1"/>
              <a:t>esasy</a:t>
            </a:r>
            <a:r>
              <a:rPr lang="ru-RU" sz="2800" dirty="0"/>
              <a:t> </a:t>
            </a:r>
            <a:r>
              <a:rPr lang="ru-RU" sz="2800" dirty="0" err="1"/>
              <a:t>işjeñ</a:t>
            </a:r>
            <a:r>
              <a:rPr lang="ru-RU" sz="2800" dirty="0"/>
              <a:t> </a:t>
            </a:r>
            <a:r>
              <a:rPr lang="ru-RU" sz="2800" dirty="0" err="1"/>
              <a:t>birlikdir</a:t>
            </a:r>
            <a:r>
              <a:rPr lang="ru-RU" sz="2800" dirty="0"/>
              <a:t>. </a:t>
            </a:r>
            <a:r>
              <a:rPr lang="ru-RU" sz="2800" dirty="0" err="1"/>
              <a:t>Hereketlendiriji</a:t>
            </a:r>
            <a:r>
              <a:rPr lang="ru-RU" sz="2800" dirty="0"/>
              <a:t> </a:t>
            </a:r>
            <a:r>
              <a:rPr lang="ru-RU" sz="2800" dirty="0" err="1"/>
              <a:t>görnüşi</a:t>
            </a:r>
            <a:r>
              <a:rPr lang="ru-RU" sz="2800" dirty="0"/>
              <a:t> </a:t>
            </a:r>
            <a:r>
              <a:rPr lang="ru-RU" sz="2800" dirty="0" err="1"/>
              <a:t>boýunça</a:t>
            </a:r>
            <a:r>
              <a:rPr lang="ru-RU" sz="2800" dirty="0"/>
              <a:t> </a:t>
            </a:r>
            <a:r>
              <a:rPr lang="ru-RU" sz="2800" dirty="0" err="1"/>
              <a:t>parowoz</a:t>
            </a:r>
            <a:r>
              <a:rPr lang="ru-RU" sz="2800" dirty="0"/>
              <a:t>, </a:t>
            </a:r>
            <a:r>
              <a:rPr lang="ru-RU" sz="2800" dirty="0" err="1"/>
              <a:t>teplowoz</a:t>
            </a:r>
            <a:r>
              <a:rPr lang="ru-RU" sz="2800" dirty="0"/>
              <a:t>, </a:t>
            </a:r>
            <a:r>
              <a:rPr lang="ru-RU" sz="2800" dirty="0" err="1"/>
              <a:t>elektrowoz</a:t>
            </a:r>
            <a:r>
              <a:rPr lang="ru-RU" sz="2800" dirty="0"/>
              <a:t>, </a:t>
            </a:r>
            <a:r>
              <a:rPr lang="ru-RU" sz="2800" dirty="0" err="1"/>
              <a:t>paroturbowoz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gazoturbowoz</a:t>
            </a:r>
            <a:r>
              <a:rPr lang="ru-RU" sz="2800" dirty="0"/>
              <a:t> </a:t>
            </a:r>
            <a:r>
              <a:rPr lang="ru-RU" sz="2800" dirty="0" err="1"/>
              <a:t>tapawutlanýar</a:t>
            </a:r>
            <a:r>
              <a:rPr lang="ru-RU" sz="2800" dirty="0"/>
              <a:t>. </a:t>
            </a:r>
            <a:r>
              <a:rPr lang="ru-RU" sz="2800" i="1" dirty="0" err="1"/>
              <a:t>Özi</a:t>
            </a:r>
            <a:r>
              <a:rPr lang="ru-RU" sz="2800" i="1" dirty="0"/>
              <a:t> </a:t>
            </a:r>
            <a:r>
              <a:rPr lang="ru-RU" sz="2800" i="1" dirty="0" err="1"/>
              <a:t>hereket</a:t>
            </a:r>
            <a:r>
              <a:rPr lang="ru-RU" sz="2800" i="1" dirty="0"/>
              <a:t> </a:t>
            </a:r>
            <a:r>
              <a:rPr lang="ru-RU" sz="2800" i="1" dirty="0" err="1"/>
              <a:t>edýän</a:t>
            </a:r>
            <a:r>
              <a:rPr lang="ru-RU" sz="2800" i="1" dirty="0"/>
              <a:t> </a:t>
            </a:r>
            <a:r>
              <a:rPr lang="ru-RU" sz="2800" i="1" dirty="0" err="1"/>
              <a:t>birlige</a:t>
            </a:r>
            <a:r>
              <a:rPr lang="ru-RU" sz="2800" b="1" i="1" dirty="0"/>
              <a:t> </a:t>
            </a:r>
            <a:r>
              <a:rPr lang="ru-RU" sz="2800" dirty="0" err="1"/>
              <a:t>motor-wagon</a:t>
            </a:r>
            <a:r>
              <a:rPr lang="ru-RU" sz="2800" dirty="0"/>
              <a:t> </a:t>
            </a:r>
            <a:r>
              <a:rPr lang="ru-RU" sz="2800" dirty="0" err="1"/>
              <a:t>ýa-da</a:t>
            </a:r>
            <a:r>
              <a:rPr lang="ru-RU" sz="2800" dirty="0"/>
              <a:t> </a:t>
            </a:r>
            <a:r>
              <a:rPr lang="ru-RU" sz="2800" dirty="0" err="1"/>
              <a:t>motris</a:t>
            </a:r>
            <a:r>
              <a:rPr lang="ru-RU" sz="2800" dirty="0"/>
              <a:t>, </a:t>
            </a:r>
            <a:r>
              <a:rPr lang="ru-RU" sz="2800" dirty="0" err="1"/>
              <a:t>şeýle</a:t>
            </a:r>
            <a:r>
              <a:rPr lang="ru-RU" sz="2800" dirty="0"/>
              <a:t> </a:t>
            </a:r>
            <a:r>
              <a:rPr lang="ru-RU" sz="2800" dirty="0" err="1"/>
              <a:t>hem</a:t>
            </a:r>
            <a:r>
              <a:rPr lang="ru-RU" sz="2800" dirty="0"/>
              <a:t>, </a:t>
            </a:r>
            <a:r>
              <a:rPr lang="ru-RU" sz="2800" dirty="0" err="1"/>
              <a:t>motowoz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beýleki</a:t>
            </a:r>
            <a:r>
              <a:rPr lang="ru-RU" sz="2800" dirty="0"/>
              <a:t> </a:t>
            </a:r>
            <a:r>
              <a:rPr lang="ru-RU" sz="2800" dirty="0" err="1"/>
              <a:t>has</a:t>
            </a:r>
            <a:r>
              <a:rPr lang="ru-RU" sz="2800" dirty="0"/>
              <a:t> </a:t>
            </a:r>
            <a:r>
              <a:rPr lang="ru-RU" sz="2800" dirty="0" err="1"/>
              <a:t>kiçi</a:t>
            </a:r>
            <a:r>
              <a:rPr lang="ru-RU" sz="2800" dirty="0"/>
              <a:t> </a:t>
            </a:r>
            <a:r>
              <a:rPr lang="ru-RU" sz="2800" dirty="0" err="1"/>
              <a:t>özi</a:t>
            </a:r>
            <a:r>
              <a:rPr lang="ru-RU" sz="2800" dirty="0"/>
              <a:t> </a:t>
            </a:r>
            <a:r>
              <a:rPr lang="ru-RU" sz="2800" dirty="0" err="1"/>
              <a:t>hereket</a:t>
            </a:r>
            <a:r>
              <a:rPr lang="ru-RU" sz="2800" dirty="0"/>
              <a:t> </a:t>
            </a:r>
            <a:r>
              <a:rPr lang="ru-RU" sz="2800" dirty="0" err="1"/>
              <a:t>edýän</a:t>
            </a:r>
            <a:r>
              <a:rPr lang="ru-RU" sz="2800" dirty="0"/>
              <a:t> </a:t>
            </a:r>
            <a:r>
              <a:rPr lang="ru-RU" sz="2800" dirty="0" err="1"/>
              <a:t>araba</a:t>
            </a:r>
            <a:r>
              <a:rPr lang="ru-RU" sz="2800" dirty="0"/>
              <a:t> </a:t>
            </a:r>
            <a:r>
              <a:rPr lang="ru-RU" sz="2800" dirty="0" err="1"/>
              <a:t>degişlidir</a:t>
            </a:r>
            <a:r>
              <a:rPr lang="ru-RU" sz="2800" dirty="0"/>
              <a:t>. </a:t>
            </a:r>
            <a:r>
              <a:rPr lang="ru-RU" sz="2800" i="1" dirty="0" err="1"/>
              <a:t>Wagon</a:t>
            </a:r>
            <a:r>
              <a:rPr lang="ru-RU" sz="2800" b="1" i="1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ýolda</a:t>
            </a:r>
            <a:r>
              <a:rPr lang="ru-RU" sz="2800" dirty="0"/>
              <a:t>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daşamaggy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ýolagçy</a:t>
            </a:r>
            <a:r>
              <a:rPr lang="ru-RU" sz="2800" dirty="0"/>
              <a:t> </a:t>
            </a:r>
            <a:r>
              <a:rPr lang="ru-RU" sz="2800" dirty="0" err="1"/>
              <a:t>gatnatmagy</a:t>
            </a:r>
            <a:r>
              <a:rPr lang="ru-RU" sz="2800" dirty="0"/>
              <a:t> </a:t>
            </a:r>
            <a:r>
              <a:rPr lang="ru-RU" sz="2800" dirty="0" err="1"/>
              <a:t>amala</a:t>
            </a:r>
            <a:r>
              <a:rPr lang="ru-RU" sz="2800" dirty="0"/>
              <a:t> </a:t>
            </a:r>
            <a:r>
              <a:rPr lang="ru-RU" sz="2800" dirty="0" err="1"/>
              <a:t>aşyrýan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ulagyñ</a:t>
            </a:r>
            <a:r>
              <a:rPr lang="ru-RU" sz="2800" dirty="0"/>
              <a:t> </a:t>
            </a:r>
            <a:r>
              <a:rPr lang="ru-RU" sz="2800" dirty="0" err="1"/>
              <a:t>esasy</a:t>
            </a:r>
            <a:r>
              <a:rPr lang="ru-RU" sz="2800" dirty="0"/>
              <a:t> </a:t>
            </a:r>
            <a:r>
              <a:rPr lang="ru-RU" sz="2800" dirty="0" err="1"/>
              <a:t>serişdesidir</a:t>
            </a:r>
            <a:r>
              <a:rPr lang="ru-RU" sz="2800" dirty="0"/>
              <a:t>. </a:t>
            </a:r>
            <a:r>
              <a:rPr lang="ru-RU" sz="2800" dirty="0" err="1"/>
              <a:t>Wagonyñ</a:t>
            </a:r>
            <a:r>
              <a:rPr lang="ru-RU" sz="2800" dirty="0"/>
              <a:t> </a:t>
            </a:r>
            <a:r>
              <a:rPr lang="ru-RU" sz="2800" dirty="0" err="1"/>
              <a:t>şu</a:t>
            </a:r>
            <a:r>
              <a:rPr lang="ru-RU" sz="2800" dirty="0"/>
              <a:t> </a:t>
            </a:r>
            <a:r>
              <a:rPr lang="ru-RU" sz="2800" dirty="0" err="1"/>
              <a:t>görnüşi</a:t>
            </a:r>
            <a:r>
              <a:rPr lang="ru-RU" sz="2800" dirty="0"/>
              <a:t> </a:t>
            </a:r>
            <a:r>
              <a:rPr lang="ru-RU" sz="2800" dirty="0" err="1"/>
              <a:t>tapawutlanýar</a:t>
            </a:r>
            <a:r>
              <a:rPr lang="ru-RU" sz="2800" dirty="0"/>
              <a:t>: </a:t>
            </a:r>
            <a:r>
              <a:rPr lang="ru-RU" sz="2800" dirty="0" err="1"/>
              <a:t>ýük</a:t>
            </a:r>
            <a:r>
              <a:rPr lang="ru-RU" sz="2800" dirty="0"/>
              <a:t>, </a:t>
            </a:r>
            <a:r>
              <a:rPr lang="ru-RU" sz="2800" dirty="0" err="1"/>
              <a:t>ýolagçy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ýörite</a:t>
            </a:r>
            <a:r>
              <a:rPr lang="ru-RU" sz="2800" dirty="0"/>
              <a:t>.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wagonyñ</a:t>
            </a:r>
            <a:r>
              <a:rPr lang="ru-RU" sz="2800" dirty="0"/>
              <a:t> 5 </a:t>
            </a:r>
            <a:r>
              <a:rPr lang="ru-RU" sz="2800" dirty="0" err="1"/>
              <a:t>sany</a:t>
            </a:r>
            <a:r>
              <a:rPr lang="ru-RU" sz="2800" dirty="0"/>
              <a:t> </a:t>
            </a:r>
            <a:r>
              <a:rPr lang="ru-RU" sz="2800" dirty="0" err="1"/>
              <a:t>esasy</a:t>
            </a:r>
            <a:r>
              <a:rPr lang="ru-RU" sz="2800" dirty="0"/>
              <a:t> </a:t>
            </a:r>
            <a:r>
              <a:rPr lang="ru-RU" sz="2800" dirty="0" err="1"/>
              <a:t>görnüşi</a:t>
            </a:r>
            <a:r>
              <a:rPr lang="ru-RU" sz="2800" dirty="0"/>
              <a:t> </a:t>
            </a:r>
            <a:r>
              <a:rPr lang="ru-RU" sz="2800" dirty="0" err="1"/>
              <a:t>bar</a:t>
            </a:r>
            <a:r>
              <a:rPr lang="ru-RU" sz="2800" dirty="0"/>
              <a:t>: </a:t>
            </a:r>
            <a:r>
              <a:rPr lang="ru-RU" sz="2800" dirty="0" err="1"/>
              <a:t>ýapyk</a:t>
            </a:r>
            <a:r>
              <a:rPr lang="ru-RU" sz="2800" dirty="0"/>
              <a:t>, </a:t>
            </a:r>
            <a:r>
              <a:rPr lang="ru-RU" sz="2800" dirty="0" err="1"/>
              <a:t>platforma</a:t>
            </a:r>
            <a:r>
              <a:rPr lang="ru-RU" sz="2800" dirty="0"/>
              <a:t>, </a:t>
            </a:r>
            <a:r>
              <a:rPr lang="ru-RU" sz="2800" dirty="0" err="1"/>
              <a:t>ýarym</a:t>
            </a:r>
            <a:r>
              <a:rPr lang="ru-RU" sz="2800" dirty="0"/>
              <a:t> </a:t>
            </a:r>
            <a:r>
              <a:rPr lang="ru-RU" sz="2800" dirty="0" err="1"/>
              <a:t>wagon</a:t>
            </a:r>
            <a:r>
              <a:rPr lang="ru-RU" sz="2800" dirty="0"/>
              <a:t>, </a:t>
            </a:r>
            <a:r>
              <a:rPr lang="ru-RU" sz="2800" dirty="0" err="1"/>
              <a:t>sisterna</a:t>
            </a:r>
            <a:r>
              <a:rPr lang="ru-RU" sz="2800" dirty="0"/>
              <a:t>, </a:t>
            </a:r>
            <a:r>
              <a:rPr lang="ru-RU" sz="2800" dirty="0" err="1"/>
              <a:t>izotermiki</a:t>
            </a:r>
            <a:r>
              <a:rPr lang="ru-RU" sz="2800" dirty="0"/>
              <a:t> </a:t>
            </a:r>
            <a:r>
              <a:rPr lang="ru-RU" sz="2800" dirty="0" err="1"/>
              <a:t>wagon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2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53" y="510362"/>
            <a:ext cx="10664456" cy="55608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/>
              <a:t>		</a:t>
            </a:r>
            <a:r>
              <a:rPr lang="ru-RU" sz="2800" dirty="0" err="1" smtClean="0"/>
              <a:t>Demir</a:t>
            </a:r>
            <a:r>
              <a:rPr lang="ru-RU" sz="2800" dirty="0" smtClean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ulagda</a:t>
            </a:r>
            <a:r>
              <a:rPr lang="ru-RU" sz="2800" dirty="0"/>
              <a:t> </a:t>
            </a:r>
            <a:r>
              <a:rPr lang="ru-RU" sz="2800" dirty="0" err="1"/>
              <a:t>daşama</a:t>
            </a:r>
            <a:r>
              <a:rPr lang="ru-RU" sz="2800" dirty="0"/>
              <a:t> </a:t>
            </a:r>
            <a:r>
              <a:rPr lang="ru-RU" sz="2800" dirty="0" err="1"/>
              <a:t>işi</a:t>
            </a:r>
            <a:r>
              <a:rPr lang="ru-RU" sz="2800" dirty="0"/>
              <a:t> </a:t>
            </a:r>
            <a:r>
              <a:rPr lang="ru-RU" sz="2800" dirty="0" err="1"/>
              <a:t>amala</a:t>
            </a:r>
            <a:r>
              <a:rPr lang="ru-RU" sz="2800" dirty="0"/>
              <a:t> </a:t>
            </a:r>
            <a:r>
              <a:rPr lang="ru-RU" sz="2800" dirty="0" err="1"/>
              <a:t>aşyrylanda</a:t>
            </a:r>
            <a:r>
              <a:rPr lang="ru-RU" sz="2800" dirty="0"/>
              <a:t> </a:t>
            </a:r>
            <a:r>
              <a:rPr lang="ru-RU" sz="2800" dirty="0" err="1"/>
              <a:t>bölümleriñ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gulluklaryñ</a:t>
            </a:r>
            <a:r>
              <a:rPr lang="ru-RU" sz="2800" dirty="0"/>
              <a:t> </a:t>
            </a:r>
            <a:r>
              <a:rPr lang="ru-RU" sz="2800" dirty="0" err="1"/>
              <a:t>arasynda</a:t>
            </a:r>
            <a:r>
              <a:rPr lang="ru-RU" sz="2800" dirty="0"/>
              <a:t> </a:t>
            </a:r>
            <a:r>
              <a:rPr lang="ru-RU" sz="2800" dirty="0" err="1"/>
              <a:t>ähli</a:t>
            </a:r>
            <a:r>
              <a:rPr lang="ru-RU" sz="2800" dirty="0"/>
              <a:t> </a:t>
            </a:r>
            <a:r>
              <a:rPr lang="ru-RU" sz="2800" dirty="0" err="1"/>
              <a:t>işiñ</a:t>
            </a:r>
            <a:r>
              <a:rPr lang="ru-RU" sz="2800" dirty="0"/>
              <a:t> </a:t>
            </a:r>
            <a:r>
              <a:rPr lang="ru-RU" sz="2800" dirty="0" err="1"/>
              <a:t>berk</a:t>
            </a:r>
            <a:r>
              <a:rPr lang="ru-RU" sz="2800" dirty="0"/>
              <a:t> </a:t>
            </a:r>
            <a:r>
              <a:rPr lang="ru-RU" sz="2800" dirty="0" err="1"/>
              <a:t>tertibi</a:t>
            </a:r>
            <a:r>
              <a:rPr lang="ru-RU" sz="2800" dirty="0"/>
              <a:t> </a:t>
            </a:r>
            <a:r>
              <a:rPr lang="ru-RU" sz="2800" dirty="0" err="1"/>
              <a:t>talap</a:t>
            </a:r>
            <a:r>
              <a:rPr lang="ru-RU" sz="2800" dirty="0"/>
              <a:t> </a:t>
            </a:r>
            <a:r>
              <a:rPr lang="ru-RU" sz="2800" dirty="0" err="1"/>
              <a:t>edilýär</a:t>
            </a:r>
            <a:r>
              <a:rPr lang="ru-RU" sz="2800" dirty="0"/>
              <a:t>. </a:t>
            </a:r>
            <a:r>
              <a:rPr lang="ru-RU" sz="2800" dirty="0" err="1"/>
              <a:t>Bu</a:t>
            </a:r>
            <a:r>
              <a:rPr lang="ru-RU" sz="2800" dirty="0"/>
              <a:t> </a:t>
            </a:r>
            <a:r>
              <a:rPr lang="ru-RU" sz="2800" dirty="0" err="1"/>
              <a:t>tertip</a:t>
            </a:r>
            <a:r>
              <a:rPr lang="ru-RU" sz="2800" dirty="0"/>
              <a:t> </a:t>
            </a:r>
            <a:r>
              <a:rPr lang="ru-RU" sz="2800" dirty="0" err="1"/>
              <a:t>menzilde</a:t>
            </a:r>
            <a:r>
              <a:rPr lang="ru-RU" sz="2800" dirty="0"/>
              <a:t>,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hojalygynda</a:t>
            </a:r>
            <a:r>
              <a:rPr lang="ru-RU" sz="2800" dirty="0"/>
              <a:t>, </a:t>
            </a:r>
            <a:r>
              <a:rPr lang="ru-RU" sz="2800" dirty="0" err="1"/>
              <a:t>konteýner</a:t>
            </a:r>
            <a:r>
              <a:rPr lang="ru-RU" sz="2800" dirty="0"/>
              <a:t> </a:t>
            </a:r>
            <a:r>
              <a:rPr lang="ru-RU" sz="2800" dirty="0" err="1"/>
              <a:t>nokatda</a:t>
            </a:r>
            <a:r>
              <a:rPr lang="ru-RU" sz="2800" dirty="0"/>
              <a:t>, </a:t>
            </a:r>
            <a:r>
              <a:rPr lang="ru-RU" sz="2800" dirty="0" err="1"/>
              <a:t>lokomotiw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wagon</a:t>
            </a:r>
            <a:r>
              <a:rPr lang="ru-RU" sz="2800" dirty="0"/>
              <a:t> </a:t>
            </a:r>
            <a:r>
              <a:rPr lang="ru-RU" sz="2800" dirty="0" err="1"/>
              <a:t>depoda</a:t>
            </a:r>
            <a:r>
              <a:rPr lang="ru-RU" sz="2800" dirty="0"/>
              <a:t>,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bölüminde</a:t>
            </a:r>
            <a:r>
              <a:rPr lang="ru-RU" sz="2800" dirty="0"/>
              <a:t>, </a:t>
            </a:r>
            <a:r>
              <a:rPr lang="ru-RU" sz="2800" dirty="0" err="1"/>
              <a:t>wagon</a:t>
            </a:r>
            <a:r>
              <a:rPr lang="ru-RU" sz="2800" dirty="0"/>
              <a:t> </a:t>
            </a:r>
            <a:r>
              <a:rPr lang="ru-RU" sz="2800" dirty="0" err="1"/>
              <a:t>abatlaýyş</a:t>
            </a:r>
            <a:r>
              <a:rPr lang="ru-RU" sz="2800" dirty="0"/>
              <a:t> </a:t>
            </a:r>
            <a:r>
              <a:rPr lang="ru-RU" sz="2800" dirty="0" err="1"/>
              <a:t>zawodda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beýleki</a:t>
            </a:r>
            <a:r>
              <a:rPr lang="ru-RU" sz="2800" dirty="0"/>
              <a:t> </a:t>
            </a:r>
            <a:r>
              <a:rPr lang="ru-RU" sz="2800" dirty="0" err="1"/>
              <a:t>köpsanly</a:t>
            </a:r>
            <a:r>
              <a:rPr lang="ru-RU" sz="2800" dirty="0"/>
              <a:t> </a:t>
            </a:r>
            <a:r>
              <a:rPr lang="ru-RU" sz="2800" dirty="0" err="1"/>
              <a:t>aşaky</a:t>
            </a:r>
            <a:r>
              <a:rPr lang="ru-RU" sz="2800" dirty="0"/>
              <a:t> </a:t>
            </a:r>
            <a:r>
              <a:rPr lang="ru-RU" sz="2800" dirty="0" err="1"/>
              <a:t>bölümde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dürli</a:t>
            </a:r>
            <a:r>
              <a:rPr lang="ru-RU" sz="2800" dirty="0"/>
              <a:t> </a:t>
            </a:r>
            <a:r>
              <a:rPr lang="ru-RU" sz="2800" dirty="0" err="1"/>
              <a:t>gulluklaryň</a:t>
            </a:r>
            <a:r>
              <a:rPr lang="ru-RU" sz="2800" dirty="0"/>
              <a:t> </a:t>
            </a:r>
            <a:r>
              <a:rPr lang="ru-RU" sz="2800" dirty="0" err="1"/>
              <a:t>sehinde</a:t>
            </a:r>
            <a:r>
              <a:rPr lang="ru-RU" sz="2800" dirty="0"/>
              <a:t> </a:t>
            </a:r>
            <a:r>
              <a:rPr lang="ru-RU" sz="2800" dirty="0" err="1"/>
              <a:t>yzygiderli</a:t>
            </a:r>
            <a:r>
              <a:rPr lang="ru-RU" sz="2800" dirty="0"/>
              <a:t> </a:t>
            </a:r>
            <a:r>
              <a:rPr lang="ru-RU" sz="2800" dirty="0" err="1"/>
              <a:t>işlenip</a:t>
            </a:r>
            <a:r>
              <a:rPr lang="ru-RU" sz="2800" dirty="0"/>
              <a:t> </a:t>
            </a:r>
            <a:r>
              <a:rPr lang="ru-RU" sz="2800" dirty="0" err="1"/>
              <a:t>düzülýän</a:t>
            </a:r>
            <a:r>
              <a:rPr lang="ru-RU" sz="2800" dirty="0"/>
              <a:t> </a:t>
            </a:r>
            <a:r>
              <a:rPr lang="ru-RU" sz="2800" i="1" dirty="0" err="1"/>
              <a:t>işleriň</a:t>
            </a:r>
            <a:r>
              <a:rPr lang="ru-RU" sz="2800" i="1" dirty="0"/>
              <a:t> </a:t>
            </a:r>
            <a:r>
              <a:rPr lang="ru-RU" sz="2800" i="1" dirty="0" err="1"/>
              <a:t>tehnologiýasy</a:t>
            </a:r>
            <a:r>
              <a:rPr lang="ru-RU" sz="2800" dirty="0"/>
              <a:t> </a:t>
            </a:r>
            <a:r>
              <a:rPr lang="ru-RU" sz="2800" dirty="0" err="1"/>
              <a:t>görnüşinde</a:t>
            </a:r>
            <a:r>
              <a:rPr lang="ru-RU" sz="2800" dirty="0"/>
              <a:t> </a:t>
            </a:r>
            <a:r>
              <a:rPr lang="ru-RU" sz="2800" dirty="0" err="1"/>
              <a:t>öz</a:t>
            </a:r>
            <a:r>
              <a:rPr lang="ru-RU" sz="2800" dirty="0"/>
              <a:t> </a:t>
            </a:r>
            <a:r>
              <a:rPr lang="ru-RU" sz="2800" dirty="0" err="1"/>
              <a:t>beýanyny</a:t>
            </a:r>
            <a:r>
              <a:rPr lang="ru-RU" sz="2800" dirty="0"/>
              <a:t> </a:t>
            </a:r>
            <a:r>
              <a:rPr lang="ru-RU" sz="2800" dirty="0" err="1"/>
              <a:t>tapýar</a:t>
            </a:r>
            <a:r>
              <a:rPr lang="ru-RU" sz="2800" dirty="0"/>
              <a:t>. </a:t>
            </a:r>
            <a:r>
              <a:rPr lang="ru-RU" sz="2800" dirty="0" err="1"/>
              <a:t>Daşamany</a:t>
            </a:r>
            <a:r>
              <a:rPr lang="ru-RU" sz="2800" dirty="0"/>
              <a:t> </a:t>
            </a:r>
            <a:r>
              <a:rPr lang="ru-RU" sz="2800" dirty="0" err="1"/>
              <a:t>amala</a:t>
            </a:r>
            <a:r>
              <a:rPr lang="ru-RU" sz="2800" dirty="0"/>
              <a:t> </a:t>
            </a:r>
            <a:r>
              <a:rPr lang="ru-RU" sz="2800" dirty="0" err="1"/>
              <a:t>aşyrýan</a:t>
            </a:r>
            <a:r>
              <a:rPr lang="ru-RU" sz="2800" dirty="0"/>
              <a:t> </a:t>
            </a:r>
            <a:r>
              <a:rPr lang="ru-RU" sz="2800" dirty="0" err="1"/>
              <a:t>her</a:t>
            </a:r>
            <a:r>
              <a:rPr lang="ru-RU" sz="2800" dirty="0"/>
              <a:t> </a:t>
            </a:r>
            <a:r>
              <a:rPr lang="ru-RU" sz="2800" dirty="0" err="1"/>
              <a:t>bir</a:t>
            </a:r>
            <a:r>
              <a:rPr lang="ru-RU" sz="2800" dirty="0"/>
              <a:t> </a:t>
            </a:r>
            <a:r>
              <a:rPr lang="ru-RU" sz="2800" dirty="0" err="1"/>
              <a:t>bölümiň</a:t>
            </a:r>
            <a:r>
              <a:rPr lang="ru-RU" sz="2800" dirty="0"/>
              <a:t> </a:t>
            </a:r>
            <a:r>
              <a:rPr lang="ru-RU" sz="2800" dirty="0" err="1"/>
              <a:t>ýa-da</a:t>
            </a:r>
            <a:r>
              <a:rPr lang="ru-RU" sz="2800" dirty="0"/>
              <a:t> </a:t>
            </a:r>
            <a:r>
              <a:rPr lang="ru-RU" sz="2800" dirty="0" err="1"/>
              <a:t>sehiň</a:t>
            </a:r>
            <a:r>
              <a:rPr lang="ru-RU" sz="2800" dirty="0"/>
              <a:t> </a:t>
            </a:r>
            <a:r>
              <a:rPr lang="ru-RU" sz="2800" dirty="0" err="1"/>
              <a:t>kadaly</a:t>
            </a:r>
            <a:r>
              <a:rPr lang="ru-RU" sz="2800" dirty="0"/>
              <a:t> </a:t>
            </a:r>
            <a:r>
              <a:rPr lang="ru-RU" sz="2800" dirty="0" err="1"/>
              <a:t>işlemegini</a:t>
            </a:r>
            <a:r>
              <a:rPr lang="ru-RU" sz="2800" dirty="0"/>
              <a:t> </a:t>
            </a:r>
            <a:r>
              <a:rPr lang="ru-RU" sz="2800" dirty="0" err="1"/>
              <a:t>üpjün</a:t>
            </a:r>
            <a:r>
              <a:rPr lang="ru-RU" sz="2800" dirty="0"/>
              <a:t> </a:t>
            </a:r>
            <a:r>
              <a:rPr lang="ru-RU" sz="2800" dirty="0" err="1"/>
              <a:t>etmekde</a:t>
            </a:r>
            <a:r>
              <a:rPr lang="ru-RU" sz="2800" dirty="0"/>
              <a:t> </a:t>
            </a:r>
            <a:r>
              <a:rPr lang="ru-RU" sz="2800" dirty="0" err="1"/>
              <a:t>hereketleriň</a:t>
            </a:r>
            <a:r>
              <a:rPr lang="ru-RU" sz="2800" dirty="0"/>
              <a:t> </a:t>
            </a:r>
            <a:r>
              <a:rPr lang="ru-RU" sz="2800" dirty="0" err="1"/>
              <a:t>takyk</a:t>
            </a:r>
            <a:r>
              <a:rPr lang="ru-RU" sz="2800" dirty="0"/>
              <a:t> </a:t>
            </a:r>
            <a:r>
              <a:rPr lang="ru-RU" sz="2800" dirty="0" err="1"/>
              <a:t>tertibi</a:t>
            </a:r>
            <a:r>
              <a:rPr lang="ru-RU" sz="2800" dirty="0"/>
              <a:t> «</a:t>
            </a:r>
            <a:r>
              <a:rPr lang="ru-RU" sz="2800" dirty="0" err="1"/>
              <a:t>Tehnologik</a:t>
            </a:r>
            <a:r>
              <a:rPr lang="ru-RU" sz="2800" dirty="0"/>
              <a:t> </a:t>
            </a:r>
            <a:r>
              <a:rPr lang="ru-RU" sz="2800" dirty="0" err="1"/>
              <a:t>işler</a:t>
            </a:r>
            <a:r>
              <a:rPr lang="ru-RU" sz="2800" dirty="0"/>
              <a:t>» </a:t>
            </a:r>
            <a:r>
              <a:rPr lang="ru-RU" sz="2800" dirty="0" err="1"/>
              <a:t>diýlip</a:t>
            </a:r>
            <a:r>
              <a:rPr lang="ru-RU" sz="2800" dirty="0"/>
              <a:t> </a:t>
            </a:r>
            <a:r>
              <a:rPr lang="ru-RU" sz="2800" dirty="0" err="1"/>
              <a:t>atlandyrylýan</a:t>
            </a:r>
            <a:r>
              <a:rPr lang="ru-RU" sz="2800" dirty="0"/>
              <a:t> </a:t>
            </a:r>
            <a:r>
              <a:rPr lang="ru-RU" sz="2800" dirty="0" err="1"/>
              <a:t>resminamada</a:t>
            </a:r>
            <a:r>
              <a:rPr lang="ru-RU" sz="2800" dirty="0"/>
              <a:t> </a:t>
            </a:r>
            <a:r>
              <a:rPr lang="ru-RU" sz="2800" dirty="0" err="1"/>
              <a:t>ýazylýar</a:t>
            </a:r>
            <a:r>
              <a:rPr lang="ru-RU" sz="2800" dirty="0"/>
              <a:t>. </a:t>
            </a:r>
            <a:r>
              <a:rPr lang="ru-RU" sz="2800" dirty="0" err="1"/>
              <a:t>Onda</a:t>
            </a:r>
            <a:r>
              <a:rPr lang="ru-RU" sz="2800" dirty="0"/>
              <a:t> </a:t>
            </a:r>
            <a:r>
              <a:rPr lang="ru-RU" sz="2800" dirty="0" err="1"/>
              <a:t>her</a:t>
            </a:r>
            <a:r>
              <a:rPr lang="ru-RU" sz="2800" dirty="0"/>
              <a:t> </a:t>
            </a:r>
            <a:r>
              <a:rPr lang="ru-RU" sz="2800" dirty="0" err="1"/>
              <a:t>bir</a:t>
            </a:r>
            <a:r>
              <a:rPr lang="ru-RU" sz="2800" dirty="0"/>
              <a:t> </a:t>
            </a:r>
            <a:r>
              <a:rPr lang="ru-RU" sz="2800" dirty="0" err="1"/>
              <a:t>ýönekeý</a:t>
            </a:r>
            <a:r>
              <a:rPr lang="ru-RU" sz="2800" dirty="0"/>
              <a:t> </a:t>
            </a:r>
            <a:r>
              <a:rPr lang="ru-RU" sz="2800" dirty="0" err="1"/>
              <a:t>işi</a:t>
            </a:r>
            <a:r>
              <a:rPr lang="ru-RU" sz="2800" dirty="0"/>
              <a:t> </a:t>
            </a:r>
            <a:r>
              <a:rPr lang="ru-RU" sz="2800" dirty="0" err="1"/>
              <a:t>amala</a:t>
            </a:r>
            <a:r>
              <a:rPr lang="ru-RU" sz="2800" dirty="0"/>
              <a:t> </a:t>
            </a:r>
            <a:r>
              <a:rPr lang="ru-RU" sz="2800" dirty="0" err="1"/>
              <a:t>aşyrmak</a:t>
            </a:r>
            <a:r>
              <a:rPr lang="ru-RU" sz="2800" dirty="0"/>
              <a:t> </a:t>
            </a:r>
            <a:r>
              <a:rPr lang="ru-RU" sz="2800" dirty="0" err="1"/>
              <a:t>üçin</a:t>
            </a:r>
            <a:r>
              <a:rPr lang="ru-RU" sz="2800" dirty="0"/>
              <a:t> </a:t>
            </a:r>
            <a:r>
              <a:rPr lang="ru-RU" sz="2800" dirty="0" err="1"/>
              <a:t>wagt</a:t>
            </a:r>
            <a:r>
              <a:rPr lang="ru-RU" sz="2800" dirty="0"/>
              <a:t>, </a:t>
            </a:r>
            <a:r>
              <a:rPr lang="ru-RU" sz="2800" dirty="0" err="1"/>
              <a:t>talap</a:t>
            </a:r>
            <a:r>
              <a:rPr lang="ru-RU" sz="2800" dirty="0"/>
              <a:t> </a:t>
            </a:r>
            <a:r>
              <a:rPr lang="ru-RU" sz="2800" dirty="0" err="1"/>
              <a:t>edilýän</a:t>
            </a:r>
            <a:r>
              <a:rPr lang="ru-RU" sz="2800" dirty="0"/>
              <a:t> </a:t>
            </a:r>
            <a:r>
              <a:rPr lang="ru-RU" sz="2800" dirty="0" err="1"/>
              <a:t>gurallar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tehniki</a:t>
            </a:r>
            <a:r>
              <a:rPr lang="ru-RU" sz="2800" dirty="0"/>
              <a:t> </a:t>
            </a:r>
            <a:r>
              <a:rPr lang="ru-RU" sz="2800" dirty="0" err="1"/>
              <a:t>serişdeler</a:t>
            </a:r>
            <a:r>
              <a:rPr lang="ru-RU" sz="2800" dirty="0"/>
              <a:t>, </a:t>
            </a:r>
            <a:r>
              <a:rPr lang="ru-RU" sz="2800" dirty="0" err="1"/>
              <a:t>kesgitlenen</a:t>
            </a:r>
            <a:r>
              <a:rPr lang="ru-RU" sz="2800" dirty="0"/>
              <a:t> </a:t>
            </a:r>
            <a:r>
              <a:rPr lang="ru-RU" sz="2800" dirty="0" err="1"/>
              <a:t>işleriň</a:t>
            </a:r>
            <a:r>
              <a:rPr lang="ru-RU" sz="2800" dirty="0"/>
              <a:t> </a:t>
            </a:r>
            <a:r>
              <a:rPr lang="ru-RU" sz="2800" dirty="0" err="1"/>
              <a:t>yzygiderligi</a:t>
            </a:r>
            <a:r>
              <a:rPr lang="ru-RU" sz="2800" dirty="0"/>
              <a:t> </a:t>
            </a:r>
            <a:r>
              <a:rPr lang="ru-RU" sz="2800" dirty="0" err="1"/>
              <a:t>we</a:t>
            </a:r>
            <a:r>
              <a:rPr lang="ru-RU" sz="2800" dirty="0"/>
              <a:t> </a:t>
            </a:r>
            <a:r>
              <a:rPr lang="ru-RU" sz="2800" dirty="0" err="1"/>
              <a:t>oňa</a:t>
            </a:r>
            <a:r>
              <a:rPr lang="ru-RU" sz="2800" dirty="0"/>
              <a:t> </a:t>
            </a:r>
            <a:r>
              <a:rPr lang="ru-RU" sz="2800" dirty="0" err="1"/>
              <a:t>bildiriýän</a:t>
            </a:r>
            <a:r>
              <a:rPr lang="ru-RU" sz="2800" dirty="0"/>
              <a:t> </a:t>
            </a:r>
            <a:r>
              <a:rPr lang="ru-RU" sz="2800" dirty="0" err="1"/>
              <a:t>talaplar</a:t>
            </a:r>
            <a:r>
              <a:rPr lang="ru-RU" sz="2800" dirty="0"/>
              <a:t>, </a:t>
            </a:r>
            <a:r>
              <a:rPr lang="ru-RU" sz="2800" dirty="0" err="1"/>
              <a:t>şeýle</a:t>
            </a:r>
            <a:r>
              <a:rPr lang="ru-RU" sz="2800" dirty="0"/>
              <a:t> </a:t>
            </a:r>
            <a:r>
              <a:rPr lang="ru-RU" sz="2800" dirty="0" err="1"/>
              <a:t>hem</a:t>
            </a:r>
            <a:r>
              <a:rPr lang="ru-RU" sz="2800" dirty="0"/>
              <a:t> </a:t>
            </a:r>
            <a:r>
              <a:rPr lang="ru-RU" sz="2800" dirty="0" err="1"/>
              <a:t>işleriň</a:t>
            </a:r>
            <a:r>
              <a:rPr lang="ru-RU" sz="2800" dirty="0"/>
              <a:t> </a:t>
            </a:r>
            <a:r>
              <a:rPr lang="ru-RU" sz="2800" dirty="0" err="1"/>
              <a:t>ýerine</a:t>
            </a:r>
            <a:r>
              <a:rPr lang="ru-RU" sz="2800" dirty="0"/>
              <a:t> </a:t>
            </a:r>
            <a:r>
              <a:rPr lang="ru-RU" sz="2800" dirty="0" err="1"/>
              <a:t>ýetirilişiniň</a:t>
            </a:r>
            <a:r>
              <a:rPr lang="ru-RU" sz="2800" dirty="0"/>
              <a:t> </a:t>
            </a:r>
            <a:r>
              <a:rPr lang="ru-RU" sz="2800" dirty="0" err="1"/>
              <a:t>hili</a:t>
            </a:r>
            <a:r>
              <a:rPr lang="ru-RU" sz="2800" dirty="0"/>
              <a:t> </a:t>
            </a:r>
            <a:r>
              <a:rPr lang="ru-RU" sz="2800" dirty="0" err="1"/>
              <a:t>görkezilýär</a:t>
            </a:r>
            <a:r>
              <a:rPr lang="ru-RU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577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260" y="0"/>
            <a:ext cx="10154094" cy="73258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i="1" dirty="0" smtClean="0"/>
              <a:t>	</a:t>
            </a:r>
            <a:r>
              <a:rPr lang="ru-RU" sz="2800" i="1" dirty="0" err="1" smtClean="0"/>
              <a:t>Daşama</a:t>
            </a:r>
            <a:r>
              <a:rPr lang="ru-RU" sz="2800" i="1" dirty="0" smtClean="0"/>
              <a:t> </a:t>
            </a:r>
            <a:r>
              <a:rPr lang="ru-RU" sz="2800" i="1" dirty="0" err="1"/>
              <a:t>işi</a:t>
            </a:r>
            <a:r>
              <a:rPr lang="ru-RU" sz="2800" i="1" dirty="0"/>
              <a:t> </a:t>
            </a:r>
            <a:r>
              <a:rPr lang="ru-RU" sz="2800" i="1" dirty="0" err="1"/>
              <a:t>guramak</a:t>
            </a:r>
            <a:r>
              <a:rPr lang="ru-RU" sz="2800" b="1" i="1" dirty="0"/>
              <a:t> </a:t>
            </a:r>
            <a:r>
              <a:rPr lang="ru-RU" sz="2800" dirty="0" err="1"/>
              <a:t>degişli</a:t>
            </a:r>
            <a:r>
              <a:rPr lang="ru-RU" sz="2800" dirty="0"/>
              <a:t> </a:t>
            </a:r>
            <a:r>
              <a:rPr lang="ru-RU" sz="2800" dirty="0" err="1"/>
              <a:t>resminamada</a:t>
            </a:r>
            <a:r>
              <a:rPr lang="ru-RU" sz="2800" dirty="0"/>
              <a:t> </a:t>
            </a:r>
            <a:r>
              <a:rPr lang="ru-RU" sz="2800" dirty="0" err="1"/>
              <a:t>görkezilýär</a:t>
            </a:r>
            <a:r>
              <a:rPr lang="ru-RU" sz="2800" dirty="0"/>
              <a:t>. </a:t>
            </a:r>
            <a:r>
              <a:rPr lang="ru-RU" sz="2800" dirty="0" err="1"/>
              <a:t>Bu</a:t>
            </a:r>
            <a:r>
              <a:rPr lang="ru-RU" sz="2800" dirty="0"/>
              <a:t> </a:t>
            </a:r>
            <a:r>
              <a:rPr lang="ru-RU" sz="2800" dirty="0" err="1"/>
              <a:t>resminamanyň</a:t>
            </a:r>
            <a:r>
              <a:rPr lang="ru-RU" sz="2800" dirty="0"/>
              <a:t> </a:t>
            </a:r>
            <a:r>
              <a:rPr lang="ru-RU" sz="2800" dirty="0" err="1"/>
              <a:t>içinde</a:t>
            </a:r>
            <a:r>
              <a:rPr lang="ru-RU" sz="2800" dirty="0"/>
              <a:t> </a:t>
            </a:r>
            <a:r>
              <a:rPr lang="ru-RU" sz="2800" dirty="0" err="1"/>
              <a:t>ulag</a:t>
            </a:r>
            <a:r>
              <a:rPr lang="ru-RU" sz="2800" dirty="0"/>
              <a:t> </a:t>
            </a:r>
            <a:r>
              <a:rPr lang="ru-RU" sz="2800" dirty="0" err="1"/>
              <a:t>ulgamda</a:t>
            </a:r>
            <a:r>
              <a:rPr lang="ru-RU" sz="2800" dirty="0"/>
              <a:t> </a:t>
            </a:r>
            <a:r>
              <a:rPr lang="ru-RU" sz="2800" dirty="0" err="1"/>
              <a:t>tehniki</a:t>
            </a:r>
            <a:r>
              <a:rPr lang="ru-RU" sz="2800" dirty="0"/>
              <a:t> </a:t>
            </a:r>
            <a:r>
              <a:rPr lang="ru-RU" sz="2800" dirty="0" err="1"/>
              <a:t>kanun</a:t>
            </a:r>
            <a:r>
              <a:rPr lang="ru-RU" sz="2800" dirty="0"/>
              <a:t> </a:t>
            </a:r>
            <a:r>
              <a:rPr lang="ru-RU" sz="2800" dirty="0" err="1"/>
              <a:t>güýjüne</a:t>
            </a:r>
            <a:r>
              <a:rPr lang="ru-RU" sz="2800" dirty="0"/>
              <a:t> </a:t>
            </a:r>
            <a:r>
              <a:rPr lang="ru-RU" sz="2800" dirty="0" err="1"/>
              <a:t>eýe</a:t>
            </a:r>
            <a:r>
              <a:rPr lang="ru-RU" sz="2800" dirty="0"/>
              <a:t> </a:t>
            </a:r>
            <a:r>
              <a:rPr lang="ru-RU" sz="2800" dirty="0" err="1"/>
              <a:t>bolan</a:t>
            </a:r>
            <a:r>
              <a:rPr lang="ru-RU" sz="2800" dirty="0"/>
              <a:t> </a:t>
            </a:r>
            <a:r>
              <a:rPr lang="ru-RU" sz="2800" dirty="0" err="1"/>
              <a:t>kararlar</a:t>
            </a:r>
            <a:r>
              <a:rPr lang="ru-RU" sz="2800" dirty="0"/>
              <a:t> </a:t>
            </a:r>
            <a:r>
              <a:rPr lang="ru-RU" sz="2800" dirty="0" err="1"/>
              <a:t>gollanmasy</a:t>
            </a:r>
            <a:r>
              <a:rPr lang="ru-RU" sz="2800" dirty="0"/>
              <a:t> </a:t>
            </a:r>
            <a:r>
              <a:rPr lang="ru-RU" sz="2800" dirty="0" err="1"/>
              <a:t>uly</a:t>
            </a:r>
            <a:r>
              <a:rPr lang="ru-RU" sz="2800" dirty="0"/>
              <a:t> </a:t>
            </a:r>
            <a:r>
              <a:rPr lang="ru-RU" sz="2800" dirty="0" err="1"/>
              <a:t>ähmiýete</a:t>
            </a:r>
            <a:r>
              <a:rPr lang="ru-RU" sz="2800" dirty="0"/>
              <a:t> </a:t>
            </a:r>
            <a:r>
              <a:rPr lang="ru-RU" sz="2800" dirty="0" err="1"/>
              <a:t>eýedir</a:t>
            </a:r>
            <a:r>
              <a:rPr lang="ru-RU" sz="2800" dirty="0"/>
              <a:t>. </a:t>
            </a:r>
            <a:r>
              <a:rPr lang="ru-RU" sz="2800" dirty="0" err="1"/>
              <a:t>Şular</a:t>
            </a:r>
            <a:r>
              <a:rPr lang="ru-RU" sz="2800" dirty="0"/>
              <a:t> </a:t>
            </a:r>
            <a:r>
              <a:rPr lang="ru-RU" sz="2800" dirty="0" err="1"/>
              <a:t>ýaly</a:t>
            </a:r>
            <a:r>
              <a:rPr lang="ru-RU" sz="2800" dirty="0"/>
              <a:t> </a:t>
            </a:r>
            <a:r>
              <a:rPr lang="ru-RU" sz="2800" dirty="0" err="1"/>
              <a:t>gollanma</a:t>
            </a:r>
            <a:r>
              <a:rPr lang="ru-RU" sz="2800" dirty="0"/>
              <a:t> </a:t>
            </a:r>
            <a:r>
              <a:rPr lang="ru-RU" sz="2800" dirty="0" err="1"/>
              <a:t>resminama</a:t>
            </a:r>
            <a:r>
              <a:rPr lang="ru-RU" sz="2800" dirty="0"/>
              <a:t> «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ýollary</a:t>
            </a:r>
            <a:r>
              <a:rPr lang="ru-RU" sz="2800" dirty="0"/>
              <a:t> </a:t>
            </a:r>
            <a:r>
              <a:rPr lang="ru-RU" sz="2800" dirty="0" err="1"/>
              <a:t>tehniki</a:t>
            </a:r>
            <a:r>
              <a:rPr lang="ru-RU" sz="2800" dirty="0"/>
              <a:t> </a:t>
            </a:r>
            <a:r>
              <a:rPr lang="ru-RU" sz="2800" dirty="0" err="1"/>
              <a:t>ulanylyşyň</a:t>
            </a:r>
            <a:r>
              <a:rPr lang="ru-RU" sz="2800" dirty="0"/>
              <a:t> </a:t>
            </a:r>
            <a:r>
              <a:rPr lang="ru-RU" sz="2800" dirty="0" err="1"/>
              <a:t>düzgünleri</a:t>
            </a:r>
            <a:r>
              <a:rPr lang="ru-RU" sz="2800" dirty="0"/>
              <a:t>», «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ýollaryň</a:t>
            </a:r>
            <a:r>
              <a:rPr lang="ru-RU" sz="2800" dirty="0"/>
              <a:t> </a:t>
            </a:r>
            <a:r>
              <a:rPr lang="ru-RU" sz="2800" dirty="0" err="1"/>
              <a:t>ustawy</a:t>
            </a:r>
            <a:r>
              <a:rPr lang="ru-RU" sz="2800" dirty="0"/>
              <a:t>» </a:t>
            </a:r>
            <a:r>
              <a:rPr lang="ru-RU" sz="2800" dirty="0" err="1"/>
              <a:t>degişlidir</a:t>
            </a:r>
            <a:r>
              <a:rPr lang="ru-RU" sz="2800" dirty="0"/>
              <a:t>. </a:t>
            </a:r>
          </a:p>
          <a:p>
            <a:pPr marL="0" indent="0" algn="just">
              <a:buNone/>
            </a:pPr>
            <a:r>
              <a:rPr lang="en-US" sz="2800" b="1" i="1" dirty="0"/>
              <a:t>	</a:t>
            </a:r>
            <a:r>
              <a:rPr lang="ru-RU" sz="2800" i="1" dirty="0" err="1" smtClean="0"/>
              <a:t>Demir</a:t>
            </a:r>
            <a:r>
              <a:rPr lang="ru-RU" sz="2800" i="1" dirty="0" smtClean="0"/>
              <a:t> </a:t>
            </a:r>
            <a:r>
              <a:rPr lang="ru-RU" sz="2800" i="1" dirty="0" err="1"/>
              <a:t>ýolda</a:t>
            </a:r>
            <a:r>
              <a:rPr lang="ru-RU" sz="2800" i="1" dirty="0"/>
              <a:t> </a:t>
            </a:r>
            <a:r>
              <a:rPr lang="ru-RU" sz="2800" i="1" dirty="0" err="1"/>
              <a:t>hereketiň</a:t>
            </a:r>
            <a:r>
              <a:rPr lang="ru-RU" sz="2800" i="1" dirty="0"/>
              <a:t> </a:t>
            </a:r>
            <a:r>
              <a:rPr lang="ru-RU" sz="2800" i="1" dirty="0" err="1"/>
              <a:t>tertibi</a:t>
            </a:r>
            <a:r>
              <a:rPr lang="ru-RU" sz="2800" b="1" i="1" dirty="0"/>
              <a:t> </a:t>
            </a:r>
            <a:r>
              <a:rPr lang="ru-RU" sz="2800" dirty="0" err="1"/>
              <a:t>ýylda</a:t>
            </a:r>
            <a:r>
              <a:rPr lang="ru-RU" sz="2800" dirty="0"/>
              <a:t> </a:t>
            </a:r>
            <a:r>
              <a:rPr lang="ru-RU" sz="2800" dirty="0" err="1"/>
              <a:t>bir</a:t>
            </a:r>
            <a:r>
              <a:rPr lang="ru-RU" sz="2800" dirty="0"/>
              <a:t> </a:t>
            </a:r>
            <a:r>
              <a:rPr lang="ru-RU" sz="2800" dirty="0" err="1"/>
              <a:t>sapar</a:t>
            </a:r>
            <a:r>
              <a:rPr lang="ru-RU" sz="2800" dirty="0"/>
              <a:t> (</a:t>
            </a:r>
            <a:r>
              <a:rPr lang="ru-RU" sz="2800" dirty="0" err="1"/>
              <a:t>ýa-da</a:t>
            </a:r>
            <a:r>
              <a:rPr lang="ru-RU" sz="2800" dirty="0"/>
              <a:t> </a:t>
            </a:r>
            <a:r>
              <a:rPr lang="ru-RU" sz="2800" dirty="0" err="1"/>
              <a:t>iki</a:t>
            </a:r>
            <a:r>
              <a:rPr lang="ru-RU" sz="2800" dirty="0"/>
              <a:t> </a:t>
            </a:r>
            <a:r>
              <a:rPr lang="ru-RU" sz="2800" dirty="0" err="1"/>
              <a:t>sapar</a:t>
            </a:r>
            <a:r>
              <a:rPr lang="ru-RU" sz="2800" dirty="0"/>
              <a:t>) </a:t>
            </a:r>
            <a:r>
              <a:rPr lang="ru-RU" sz="2800" dirty="0" err="1"/>
              <a:t>işlenip</a:t>
            </a:r>
            <a:r>
              <a:rPr lang="ru-RU" sz="2800" dirty="0"/>
              <a:t> </a:t>
            </a:r>
            <a:r>
              <a:rPr lang="ru-RU" sz="2800" dirty="0" err="1"/>
              <a:t>düzülýär</a:t>
            </a:r>
            <a:r>
              <a:rPr lang="ru-RU" sz="2800" dirty="0"/>
              <a:t> (</a:t>
            </a:r>
            <a:r>
              <a:rPr lang="ru-RU" sz="2800" dirty="0" err="1"/>
              <a:t>ýa-da</a:t>
            </a:r>
            <a:r>
              <a:rPr lang="ru-RU" sz="2800" dirty="0"/>
              <a:t> </a:t>
            </a:r>
            <a:r>
              <a:rPr lang="ru-RU" sz="2800" dirty="0" err="1"/>
              <a:t>düzedilýär</a:t>
            </a:r>
            <a:r>
              <a:rPr lang="ru-RU" sz="2800" dirty="0"/>
              <a:t>)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ministriň</a:t>
            </a:r>
            <a:r>
              <a:rPr lang="ru-RU" sz="2800" dirty="0"/>
              <a:t> </a:t>
            </a:r>
            <a:r>
              <a:rPr lang="ru-RU" sz="2800" dirty="0" err="1"/>
              <a:t>buýrugy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 </a:t>
            </a:r>
            <a:r>
              <a:rPr lang="ru-RU" sz="2800" dirty="0" err="1"/>
              <a:t>ähli</a:t>
            </a:r>
            <a:r>
              <a:rPr lang="ru-RU" sz="2800" dirty="0"/>
              <a:t> </a:t>
            </a:r>
            <a:r>
              <a:rPr lang="ru-RU" sz="2800" dirty="0" err="1"/>
              <a:t>demir</a:t>
            </a:r>
            <a:r>
              <a:rPr lang="ru-RU" sz="2800" dirty="0"/>
              <a:t> </a:t>
            </a:r>
            <a:r>
              <a:rPr lang="ru-RU" sz="2800" dirty="0" err="1"/>
              <a:t>ýol</a:t>
            </a:r>
            <a:r>
              <a:rPr lang="ru-RU" sz="2800" dirty="0"/>
              <a:t> </a:t>
            </a:r>
            <a:r>
              <a:rPr lang="ru-RU" sz="2800" dirty="0" err="1"/>
              <a:t>torunda</a:t>
            </a:r>
            <a:r>
              <a:rPr lang="ru-RU" sz="2800" dirty="0"/>
              <a:t> </a:t>
            </a:r>
            <a:r>
              <a:rPr lang="ru-RU" sz="2800" dirty="0" err="1"/>
              <a:t>güýje</a:t>
            </a:r>
            <a:r>
              <a:rPr lang="ru-RU" sz="2800" dirty="0"/>
              <a:t> </a:t>
            </a:r>
            <a:r>
              <a:rPr lang="ru-RU" sz="2800" dirty="0" err="1"/>
              <a:t>girýär</a:t>
            </a:r>
            <a:r>
              <a:rPr lang="ru-RU" sz="2800" dirty="0"/>
              <a:t>. </a:t>
            </a:r>
            <a:r>
              <a:rPr lang="ru-RU" sz="2800" dirty="0" err="1"/>
              <a:t>Ol</a:t>
            </a:r>
            <a:r>
              <a:rPr lang="ru-RU" sz="2800" dirty="0"/>
              <a:t>, </a:t>
            </a:r>
            <a:r>
              <a:rPr lang="ru-RU" sz="2800" dirty="0" err="1"/>
              <a:t>köplenç</a:t>
            </a:r>
            <a:r>
              <a:rPr lang="ru-RU" sz="2800" dirty="0"/>
              <a:t>, </a:t>
            </a:r>
            <a:r>
              <a:rPr lang="ru-RU" sz="2800" dirty="0" err="1"/>
              <a:t>maý</a:t>
            </a:r>
            <a:r>
              <a:rPr lang="ru-RU" sz="2800" dirty="0"/>
              <a:t> </a:t>
            </a:r>
            <a:r>
              <a:rPr lang="ru-RU" sz="2800" dirty="0" err="1"/>
              <a:t>aýynda</a:t>
            </a:r>
            <a:r>
              <a:rPr lang="ru-RU" sz="2800" dirty="0"/>
              <a:t> (</a:t>
            </a:r>
            <a:r>
              <a:rPr lang="ru-RU" sz="2800" dirty="0" err="1"/>
              <a:t>ýa-da</a:t>
            </a:r>
            <a:r>
              <a:rPr lang="ru-RU" sz="2800" dirty="0"/>
              <a:t>, </a:t>
            </a:r>
            <a:r>
              <a:rPr lang="ru-RU" sz="2800" dirty="0" err="1"/>
              <a:t>degişlilikde</a:t>
            </a:r>
            <a:r>
              <a:rPr lang="ru-RU" sz="2800" dirty="0"/>
              <a:t>, </a:t>
            </a:r>
            <a:r>
              <a:rPr lang="ru-RU" sz="2800" dirty="0" err="1"/>
              <a:t>oktýabr</a:t>
            </a:r>
            <a:r>
              <a:rPr lang="ru-RU" sz="2800" dirty="0"/>
              <a:t>, </a:t>
            </a:r>
            <a:r>
              <a:rPr lang="ru-RU" sz="2800" dirty="0" err="1"/>
              <a:t>noýabr</a:t>
            </a:r>
            <a:r>
              <a:rPr lang="ru-RU" sz="2800" dirty="0"/>
              <a:t> </a:t>
            </a:r>
            <a:r>
              <a:rPr lang="ru-RU" sz="2800" dirty="0" err="1"/>
              <a:t>aýlarynda</a:t>
            </a:r>
            <a:r>
              <a:rPr lang="ru-RU" sz="2800" dirty="0"/>
              <a:t>) </a:t>
            </a:r>
            <a:r>
              <a:rPr lang="ru-RU" sz="2800" dirty="0" err="1"/>
              <a:t>girizilýär</a:t>
            </a:r>
            <a:r>
              <a:rPr lang="ru-RU" sz="2800" dirty="0"/>
              <a:t>. 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/>
              <a:t>	</a:t>
            </a:r>
            <a:r>
              <a:rPr lang="ru-RU" sz="2800" dirty="0" err="1" smtClean="0"/>
              <a:t>Demir</a:t>
            </a:r>
            <a:r>
              <a:rPr lang="ru-RU" sz="2800" dirty="0" smtClean="0"/>
              <a:t> </a:t>
            </a:r>
            <a:r>
              <a:rPr lang="ru-RU" sz="2800" dirty="0" err="1"/>
              <a:t>ýolda</a:t>
            </a:r>
            <a:r>
              <a:rPr lang="ru-RU" sz="2800" dirty="0"/>
              <a:t> </a:t>
            </a:r>
            <a:r>
              <a:rPr lang="ru-RU" sz="2800" dirty="0" err="1"/>
              <a:t>işi</a:t>
            </a:r>
            <a:r>
              <a:rPr lang="ru-RU" sz="2800" dirty="0"/>
              <a:t> </a:t>
            </a:r>
            <a:r>
              <a:rPr lang="ru-RU" sz="2800" dirty="0" err="1"/>
              <a:t>guramagyň</a:t>
            </a:r>
            <a:r>
              <a:rPr lang="ru-RU" sz="2800" dirty="0"/>
              <a:t> </a:t>
            </a:r>
            <a:r>
              <a:rPr lang="ru-RU" sz="2800" dirty="0" err="1"/>
              <a:t>ikinji</a:t>
            </a:r>
            <a:r>
              <a:rPr lang="ru-RU" sz="2800" dirty="0"/>
              <a:t> </a:t>
            </a:r>
            <a:r>
              <a:rPr lang="ru-RU" sz="2800" dirty="0" err="1"/>
              <a:t>uly</a:t>
            </a:r>
            <a:r>
              <a:rPr lang="ru-RU" sz="2800" dirty="0"/>
              <a:t> </a:t>
            </a:r>
            <a:r>
              <a:rPr lang="ru-RU" sz="2800" dirty="0" err="1"/>
              <a:t>bir</a:t>
            </a:r>
            <a:r>
              <a:rPr lang="ru-RU" sz="2800" dirty="0"/>
              <a:t> </a:t>
            </a:r>
            <a:r>
              <a:rPr lang="ru-RU" sz="2800" dirty="0" err="1"/>
              <a:t>resminamasy</a:t>
            </a:r>
            <a:r>
              <a:rPr lang="ru-RU" sz="2800" dirty="0"/>
              <a:t> </a:t>
            </a:r>
            <a:r>
              <a:rPr lang="ru-RU" sz="2800" i="1" dirty="0" err="1"/>
              <a:t>otly</a:t>
            </a:r>
            <a:r>
              <a:rPr lang="ru-RU" sz="2800" i="1" dirty="0"/>
              <a:t> </a:t>
            </a:r>
            <a:r>
              <a:rPr lang="ru-RU" sz="2800" i="1" dirty="0" err="1"/>
              <a:t>düzümi</a:t>
            </a:r>
            <a:r>
              <a:rPr lang="ru-RU" sz="2800" i="1" dirty="0"/>
              <a:t> </a:t>
            </a:r>
            <a:r>
              <a:rPr lang="ru-RU" sz="2800" i="1" dirty="0" err="1"/>
              <a:t>döretmek</a:t>
            </a:r>
            <a:r>
              <a:rPr lang="ru-RU" sz="2800" dirty="0"/>
              <a:t> </a:t>
            </a:r>
            <a:r>
              <a:rPr lang="ru-RU" sz="2800" dirty="0" err="1"/>
              <a:t>meýilnamasydyr</a:t>
            </a:r>
            <a:r>
              <a:rPr lang="ru-RU" sz="2800" dirty="0"/>
              <a:t>. </a:t>
            </a:r>
            <a:r>
              <a:rPr lang="ru-RU" sz="2800" dirty="0" err="1"/>
              <a:t>Ol</a:t>
            </a:r>
            <a:r>
              <a:rPr lang="ru-RU" sz="2800" dirty="0"/>
              <a:t> </a:t>
            </a:r>
            <a:r>
              <a:rPr lang="ru-RU" sz="2800" dirty="0" err="1"/>
              <a:t>iki</a:t>
            </a:r>
            <a:r>
              <a:rPr lang="ru-RU" sz="2800" dirty="0"/>
              <a:t> </a:t>
            </a:r>
            <a:r>
              <a:rPr lang="ru-RU" sz="2800" dirty="0" err="1"/>
              <a:t>bölekden</a:t>
            </a:r>
            <a:r>
              <a:rPr lang="ru-RU" sz="2800" dirty="0"/>
              <a:t>: </a:t>
            </a:r>
            <a:r>
              <a:rPr lang="ru-RU" sz="2800" dirty="0" err="1"/>
              <a:t>ýük</a:t>
            </a:r>
            <a:r>
              <a:rPr lang="ru-RU" sz="2800" dirty="0"/>
              <a:t> </a:t>
            </a:r>
            <a:r>
              <a:rPr lang="ru-RU" sz="2800" dirty="0" err="1"/>
              <a:t>hem-de</a:t>
            </a:r>
            <a:r>
              <a:rPr lang="ru-RU" sz="2800" dirty="0"/>
              <a:t> </a:t>
            </a:r>
            <a:r>
              <a:rPr lang="ru-RU" sz="2800" dirty="0" err="1"/>
              <a:t>ýolagçy</a:t>
            </a:r>
            <a:r>
              <a:rPr lang="ru-RU" sz="2800" dirty="0"/>
              <a:t> </a:t>
            </a:r>
            <a:r>
              <a:rPr lang="ru-RU" sz="2800" dirty="0" err="1"/>
              <a:t>otly</a:t>
            </a:r>
            <a:r>
              <a:rPr lang="ru-RU" sz="2800" dirty="0"/>
              <a:t> </a:t>
            </a:r>
            <a:r>
              <a:rPr lang="ru-RU" sz="2800" dirty="0" err="1"/>
              <a:t>düzümleri</a:t>
            </a:r>
            <a:r>
              <a:rPr lang="ru-RU" sz="2800" dirty="0"/>
              <a:t> </a:t>
            </a:r>
            <a:r>
              <a:rPr lang="ru-RU" sz="2800" dirty="0" err="1"/>
              <a:t>döretmek</a:t>
            </a:r>
            <a:r>
              <a:rPr lang="ru-RU" sz="2800" dirty="0"/>
              <a:t> </a:t>
            </a:r>
            <a:r>
              <a:rPr lang="ru-RU" sz="2800" dirty="0" err="1"/>
              <a:t>meýilnamalardan</a:t>
            </a:r>
            <a:r>
              <a:rPr lang="ru-RU" sz="2800" dirty="0"/>
              <a:t> </a:t>
            </a:r>
            <a:r>
              <a:rPr lang="ru-RU" sz="2800" dirty="0" err="1"/>
              <a:t>durýar</a:t>
            </a:r>
            <a:r>
              <a:rPr lang="ru-RU" sz="2800" dirty="0"/>
              <a:t>.  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i="1" dirty="0"/>
              <a:t>	</a:t>
            </a:r>
            <a:r>
              <a:rPr lang="ru-RU" sz="2800" i="1" dirty="0" err="1" smtClean="0"/>
              <a:t>Tehniki</a:t>
            </a:r>
            <a:r>
              <a:rPr lang="ru-RU" sz="2800" i="1" dirty="0" smtClean="0"/>
              <a:t> </a:t>
            </a:r>
            <a:r>
              <a:rPr lang="ru-RU" sz="2800" i="1" dirty="0" err="1"/>
              <a:t>meýilnama</a:t>
            </a:r>
            <a:r>
              <a:rPr lang="ru-RU" sz="2800" b="1" i="1" dirty="0"/>
              <a:t> </a:t>
            </a:r>
            <a:r>
              <a:rPr lang="ru-RU" sz="2800" dirty="0" err="1"/>
              <a:t>tassyklanan</a:t>
            </a:r>
            <a:r>
              <a:rPr lang="ru-RU" sz="2800" dirty="0"/>
              <a:t> </a:t>
            </a:r>
            <a:r>
              <a:rPr lang="ru-RU" sz="2800" dirty="0" err="1"/>
              <a:t>daşama</a:t>
            </a:r>
            <a:r>
              <a:rPr lang="ru-RU" sz="2800" dirty="0"/>
              <a:t> </a:t>
            </a:r>
            <a:r>
              <a:rPr lang="ru-RU" sz="2800" dirty="0" err="1"/>
              <a:t>meýilnamanyň</a:t>
            </a:r>
            <a:r>
              <a:rPr lang="ru-RU" sz="2800" dirty="0"/>
              <a:t> </a:t>
            </a:r>
            <a:r>
              <a:rPr lang="ru-RU" sz="2800" dirty="0" err="1"/>
              <a:t>esasynda</a:t>
            </a:r>
            <a:r>
              <a:rPr lang="ru-RU" sz="2800" dirty="0"/>
              <a:t> </a:t>
            </a:r>
            <a:r>
              <a:rPr lang="ru-RU" sz="2800" dirty="0" err="1"/>
              <a:t>her</a:t>
            </a:r>
            <a:r>
              <a:rPr lang="ru-RU" sz="2800" dirty="0"/>
              <a:t> </a:t>
            </a:r>
            <a:r>
              <a:rPr lang="ru-RU" sz="2800" dirty="0" err="1"/>
              <a:t>bir</a:t>
            </a:r>
            <a:r>
              <a:rPr lang="ru-RU" sz="2800" dirty="0"/>
              <a:t> </a:t>
            </a:r>
            <a:r>
              <a:rPr lang="ru-RU" sz="2800" dirty="0" err="1"/>
              <a:t>aý</a:t>
            </a:r>
            <a:r>
              <a:rPr lang="ru-RU" sz="2800" dirty="0"/>
              <a:t> </a:t>
            </a:r>
            <a:r>
              <a:rPr lang="ru-RU" sz="2800" dirty="0" err="1"/>
              <a:t>üçin</a:t>
            </a:r>
            <a:r>
              <a:rPr lang="ru-RU" sz="2800" dirty="0"/>
              <a:t> </a:t>
            </a:r>
            <a:r>
              <a:rPr lang="ru-RU" sz="2800" dirty="0" err="1"/>
              <a:t>düzülýär</a:t>
            </a:r>
            <a:r>
              <a:rPr lang="ru-RU" sz="2800" dirty="0"/>
              <a:t>. </a:t>
            </a:r>
            <a:r>
              <a:rPr lang="ru-RU" sz="2800" dirty="0" err="1"/>
              <a:t>Ol</a:t>
            </a:r>
            <a:r>
              <a:rPr lang="ru-RU" sz="2800" dirty="0"/>
              <a:t> </a:t>
            </a:r>
            <a:r>
              <a:rPr lang="ru-RU" sz="2800" dirty="0" err="1"/>
              <a:t>daşamaga</a:t>
            </a:r>
            <a:r>
              <a:rPr lang="ru-RU" sz="2800" dirty="0"/>
              <a:t> </a:t>
            </a:r>
            <a:r>
              <a:rPr lang="ru-RU" sz="2800" dirty="0" err="1"/>
              <a:t>bolan</a:t>
            </a:r>
            <a:r>
              <a:rPr lang="ru-RU" sz="2800" dirty="0"/>
              <a:t> </a:t>
            </a:r>
            <a:r>
              <a:rPr lang="ru-RU" sz="2800" dirty="0" err="1"/>
              <a:t>döwlet</a:t>
            </a:r>
            <a:r>
              <a:rPr lang="ru-RU" sz="2800" dirty="0"/>
              <a:t> </a:t>
            </a:r>
            <a:r>
              <a:rPr lang="ru-RU" sz="2800" dirty="0" err="1"/>
              <a:t>tabşyryklaryň</a:t>
            </a:r>
            <a:r>
              <a:rPr lang="ru-RU" sz="2800" dirty="0"/>
              <a:t> </a:t>
            </a:r>
            <a:r>
              <a:rPr lang="ru-RU" sz="2800" dirty="0" err="1"/>
              <a:t>tehniki</a:t>
            </a:r>
            <a:r>
              <a:rPr lang="ru-RU" sz="2800" dirty="0"/>
              <a:t> </a:t>
            </a:r>
            <a:r>
              <a:rPr lang="ru-RU" sz="2800" dirty="0" err="1"/>
              <a:t>serişdeler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, </a:t>
            </a:r>
            <a:r>
              <a:rPr lang="ru-RU" sz="2800" dirty="0" err="1"/>
              <a:t>ilkinji</a:t>
            </a:r>
            <a:r>
              <a:rPr lang="ru-RU" sz="2800" dirty="0"/>
              <a:t> </a:t>
            </a:r>
            <a:r>
              <a:rPr lang="ru-RU" sz="2800" dirty="0" err="1"/>
              <a:t>nobatda</a:t>
            </a:r>
            <a:r>
              <a:rPr lang="ru-RU" sz="2800" dirty="0"/>
              <a:t>, </a:t>
            </a:r>
            <a:r>
              <a:rPr lang="ru-RU" sz="2800" dirty="0" err="1"/>
              <a:t>lokomotiw</a:t>
            </a:r>
            <a:r>
              <a:rPr lang="ru-RU" sz="2800" dirty="0"/>
              <a:t>, </a:t>
            </a:r>
            <a:r>
              <a:rPr lang="ru-RU" sz="2800" dirty="0" err="1"/>
              <a:t>wagon</a:t>
            </a:r>
            <a:r>
              <a:rPr lang="ru-RU" sz="2800" dirty="0"/>
              <a:t> </a:t>
            </a:r>
            <a:r>
              <a:rPr lang="ru-RU" sz="2800" dirty="0" err="1"/>
              <a:t>bilen</a:t>
            </a:r>
            <a:r>
              <a:rPr lang="ru-RU" sz="2800" dirty="0"/>
              <a:t> </a:t>
            </a:r>
            <a:r>
              <a:rPr lang="ru-RU" sz="2800" dirty="0" err="1"/>
              <a:t>üpjün</a:t>
            </a:r>
            <a:r>
              <a:rPr lang="ru-RU" sz="2800" dirty="0"/>
              <a:t> </a:t>
            </a:r>
            <a:r>
              <a:rPr lang="ru-RU" sz="2800" dirty="0" err="1"/>
              <a:t>edilişiniň</a:t>
            </a:r>
            <a:r>
              <a:rPr lang="ru-RU" sz="2800" dirty="0"/>
              <a:t> </a:t>
            </a:r>
            <a:r>
              <a:rPr lang="ru-RU" sz="2800" dirty="0" err="1"/>
              <a:t>meýilnamasydyr</a:t>
            </a:r>
            <a:r>
              <a:rPr lang="ru-RU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68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262" y="332701"/>
            <a:ext cx="10249786" cy="6397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sq-AL" sz="2800" dirty="0" smtClean="0"/>
              <a:t>Daşa</a:t>
            </a:r>
            <a:r>
              <a:rPr lang="ru-RU" sz="2800" dirty="0" err="1"/>
              <a:t>ma</a:t>
            </a:r>
            <a:r>
              <a:rPr lang="sq-AL" sz="2800" dirty="0"/>
              <a:t> işi üç sany hökmany başlangyjy özüne birleşdirýär:</a:t>
            </a:r>
            <a:endParaRPr lang="ru-RU" sz="2800" dirty="0"/>
          </a:p>
          <a:p>
            <a:pPr lvl="0"/>
            <a:r>
              <a:rPr lang="sq-AL" sz="2800" dirty="0"/>
              <a:t>ýük iberilýän nokatdaky başlangyç işler;</a:t>
            </a:r>
            <a:endParaRPr lang="ru-RU" sz="2800" dirty="0"/>
          </a:p>
          <a:p>
            <a:pPr lvl="0"/>
            <a:r>
              <a:rPr lang="sq-AL" sz="2800" dirty="0"/>
              <a:t>iberilýän nokatdan eltilmeli nokada çenli ý</a:t>
            </a:r>
            <a:r>
              <a:rPr lang="ru-RU" sz="2800" dirty="0" err="1"/>
              <a:t>ol</a:t>
            </a:r>
            <a:r>
              <a:rPr lang="ru-RU" sz="2800" dirty="0"/>
              <a:t> </a:t>
            </a:r>
            <a:r>
              <a:rPr lang="ru-RU" sz="2800" dirty="0" err="1"/>
              <a:t>ugrundaky</a:t>
            </a:r>
            <a:r>
              <a:rPr lang="ru-RU" sz="2800" dirty="0"/>
              <a:t> </a:t>
            </a:r>
            <a:r>
              <a:rPr lang="sq-AL" sz="2800" dirty="0"/>
              <a:t>hereketi;</a:t>
            </a:r>
            <a:endParaRPr lang="ru-RU" sz="2800" dirty="0"/>
          </a:p>
          <a:p>
            <a:pPr lvl="0"/>
            <a:r>
              <a:rPr lang="sq-AL" sz="2800" dirty="0"/>
              <a:t>ýüküñ eltilmeli nokatdaky tamamlaýjy işler.</a:t>
            </a:r>
            <a:endParaRPr lang="ru-RU" sz="2800" dirty="0"/>
          </a:p>
          <a:p>
            <a:pPr marL="0" indent="0">
              <a:buNone/>
            </a:pPr>
            <a:r>
              <a:rPr lang="en-US" sz="2800" b="1" i="1" dirty="0"/>
              <a:t>	</a:t>
            </a:r>
            <a:r>
              <a:rPr lang="sq-AL" sz="2800" i="1" dirty="0" smtClean="0"/>
              <a:t>Birinji </a:t>
            </a:r>
            <a:r>
              <a:rPr lang="sq-AL" sz="2800" i="1" dirty="0"/>
              <a:t>başlangyjyñ</a:t>
            </a:r>
            <a:r>
              <a:rPr lang="sq-AL" sz="2800" dirty="0"/>
              <a:t> düzümine hereket edýän düzümi eltmek; ýük ýüklemek işi; ýükli hereket edýän düzümi ýük ýüklenen ýerinden çykarmak; daşama </a:t>
            </a:r>
            <a:r>
              <a:rPr lang="ru-RU" sz="2800" dirty="0" err="1"/>
              <a:t>resminama</a:t>
            </a:r>
            <a:r>
              <a:rPr lang="sq-AL" sz="2800" dirty="0"/>
              <a:t> taýýarlamak; ulag birligi (demir ýol, suw düzümi, awtopoýezd we beýl.) emele getirmek we beýleki käbir işler girýär.</a:t>
            </a:r>
            <a:endParaRPr lang="ru-RU" sz="2800" dirty="0"/>
          </a:p>
          <a:p>
            <a:pPr marL="0" indent="0">
              <a:buNone/>
            </a:pPr>
            <a:r>
              <a:rPr lang="en-US" sz="2800" b="1" i="1" dirty="0"/>
              <a:t>	</a:t>
            </a:r>
            <a:r>
              <a:rPr lang="sq-AL" sz="2800" i="1" dirty="0" smtClean="0"/>
              <a:t>Üçünji </a:t>
            </a:r>
            <a:r>
              <a:rPr lang="sq-AL" sz="2800" i="1" dirty="0"/>
              <a:t>başlangyç</a:t>
            </a:r>
            <a:r>
              <a:rPr lang="sq-AL" sz="2800" dirty="0"/>
              <a:t> ulag birligiñ dargadylmagyny, hereket edýän düzümi ýüki düşürmek üçin eltmek, ýük düşürmek, </a:t>
            </a:r>
            <a:r>
              <a:rPr lang="ru-RU" sz="2800" dirty="0" err="1"/>
              <a:t>resminama</a:t>
            </a:r>
            <a:r>
              <a:rPr lang="sq-AL" sz="2800" dirty="0"/>
              <a:t> taýýarlamak we beýl degişlidir.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15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558" y="393404"/>
            <a:ext cx="10352652" cy="641143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3200" dirty="0" smtClean="0"/>
              <a:t>		</a:t>
            </a:r>
            <a:r>
              <a:rPr lang="sq-AL" sz="3200" dirty="0" smtClean="0"/>
              <a:t>Daşa</a:t>
            </a:r>
            <a:r>
              <a:rPr lang="ru-RU" sz="3200" dirty="0" err="1"/>
              <a:t>ma</a:t>
            </a:r>
            <a:r>
              <a:rPr lang="sq-AL" sz="3200" dirty="0"/>
              <a:t> işiñ </a:t>
            </a:r>
            <a:r>
              <a:rPr lang="sq-AL" sz="3200" i="1" dirty="0"/>
              <a:t>ikini başlangyjy</a:t>
            </a:r>
            <a:r>
              <a:rPr lang="sq-AL" sz="3200" dirty="0"/>
              <a:t> ýönekeý ýa-da çylşyrymly bolup bi</a:t>
            </a:r>
            <a:r>
              <a:rPr lang="ru-RU" sz="3200" dirty="0"/>
              <a:t>l</a:t>
            </a:r>
            <a:r>
              <a:rPr lang="sq-AL" sz="3200" dirty="0"/>
              <a:t>ýä</a:t>
            </a:r>
            <a:r>
              <a:rPr lang="ru-RU" sz="3200" dirty="0"/>
              <a:t>r</a:t>
            </a:r>
            <a:r>
              <a:rPr lang="sq-AL" sz="3200" dirty="0"/>
              <a:t>. Haçanda daşama hiç ýerde saklanman ýa-da ugurdaş bol</a:t>
            </a:r>
            <a:r>
              <a:rPr lang="ru-RU" sz="3200" dirty="0" err="1"/>
              <a:t>up</a:t>
            </a:r>
            <a:r>
              <a:rPr lang="ru-RU" sz="3200" dirty="0"/>
              <a:t>, </a:t>
            </a:r>
            <a:r>
              <a:rPr lang="sq-AL" sz="3200" dirty="0"/>
              <a:t>az </a:t>
            </a:r>
            <a:r>
              <a:rPr lang="ru-RU" sz="3200" dirty="0" err="1"/>
              <a:t>durmak</a:t>
            </a:r>
            <a:r>
              <a:rPr lang="sq-AL" sz="3200" dirty="0"/>
              <a:t> bilen amala aşyrylsa ol </a:t>
            </a:r>
            <a:r>
              <a:rPr lang="sq-AL" sz="3200" i="1" dirty="0"/>
              <a:t>ýönekeý daşama</a:t>
            </a:r>
            <a:r>
              <a:rPr lang="sq-AL" sz="3200" dirty="0"/>
              <a:t> hasaplanýar. Eger-de ýük (ýolagçy) eltmek goşmaça iş bilen, ýagny</a:t>
            </a:r>
            <a:r>
              <a:rPr lang="ru-RU" sz="3200" dirty="0"/>
              <a:t>,</a:t>
            </a:r>
            <a:r>
              <a:rPr lang="sq-AL" sz="3200" dirty="0"/>
              <a:t> ýol ugrunda lokomotiw, dürli çekiji goşmak ýa-da aralyk ýerde wagona, gämä, awtomobile, uçara ýük ýüklemek bilen amala aşyrylsa, onda ol </a:t>
            </a:r>
            <a:r>
              <a:rPr lang="sq-AL" sz="3200" i="1" dirty="0"/>
              <a:t>çylşyrymly daşamany</a:t>
            </a:r>
            <a:r>
              <a:rPr lang="ru-RU" sz="3200" dirty="0"/>
              <a:t> </a:t>
            </a:r>
            <a:r>
              <a:rPr lang="ru-RU" sz="3200" dirty="0" err="1"/>
              <a:t>emele</a:t>
            </a:r>
            <a:r>
              <a:rPr lang="ru-RU" sz="3200" dirty="0"/>
              <a:t> </a:t>
            </a:r>
            <a:r>
              <a:rPr lang="ru-RU" sz="3200" dirty="0" err="1"/>
              <a:t>getirýär</a:t>
            </a:r>
            <a:r>
              <a:rPr lang="sq-AL" sz="3200" dirty="0"/>
              <a:t>. Daşalýan ýük eltilmeli ýerine birnäçe ulag görnüşi, aýdaly, demir ýol we awtomobil ulagy bilen eltilýän bolsa</a:t>
            </a:r>
            <a:r>
              <a:rPr lang="ru-RU" sz="3200" dirty="0"/>
              <a:t>,</a:t>
            </a:r>
            <a:r>
              <a:rPr lang="sq-AL" sz="3200" dirty="0"/>
              <a:t> ol has çylşyrymly hasaplanýar. Bu ýagdaýda ýol ugrunda ýüki goşmaça düşürip</a:t>
            </a:r>
            <a:r>
              <a:rPr lang="ru-RU" sz="3200" dirty="0"/>
              <a:t>-</a:t>
            </a:r>
            <a:r>
              <a:rPr lang="sq-AL" sz="3200" dirty="0"/>
              <a:t>ýüklemek ýa-da ýölagçyny goşmaça düşürip</a:t>
            </a:r>
            <a:r>
              <a:rPr lang="ru-RU" sz="3200" dirty="0"/>
              <a:t>-</a:t>
            </a:r>
            <a:r>
              <a:rPr lang="sq-AL" sz="3200" dirty="0"/>
              <a:t>müñdürmek işi amala aşyrylýar.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436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164</Words>
  <Application>Microsoft Office PowerPoint</Application>
  <PresentationFormat>Произвольный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Презентация PowerPoint</vt:lpstr>
      <vt:lpstr>Demir ýol ulagyň tehniki üpjünçiligi</vt:lpstr>
      <vt:lpstr>PEÝDALANYLAN  EDEBIÝATLAR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 ykdysadyýetler dünýä hojalygyň esasy düzüm bölegidir</dc:title>
  <dc:creator>Lenova</dc:creator>
  <cp:lastModifiedBy>User</cp:lastModifiedBy>
  <cp:revision>19</cp:revision>
  <dcterms:created xsi:type="dcterms:W3CDTF">2021-09-20T14:48:57Z</dcterms:created>
  <dcterms:modified xsi:type="dcterms:W3CDTF">2021-10-10T10:31:16Z</dcterms:modified>
</cp:coreProperties>
</file>