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64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4603"/>
            <a:ext cx="8784977" cy="673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055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99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77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51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928992" cy="714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356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1" y="188640"/>
            <a:ext cx="8712968" cy="682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808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4" y="0"/>
            <a:ext cx="8773234" cy="7190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1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724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4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9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548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07" y="116632"/>
            <a:ext cx="892899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200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2021-01-04T07:44:31Z</dcterms:created>
  <dcterms:modified xsi:type="dcterms:W3CDTF">2021-01-18T14:39:37Z</dcterms:modified>
</cp:coreProperties>
</file>