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276872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GURLU</a:t>
            </a:r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YGY</a:t>
            </a:r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Ň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INDUSTRIALIZASIÝASY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35195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urat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37930"/>
            <a:ext cx="3253428" cy="3047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Picture 1" descr="surat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237930"/>
            <a:ext cx="3252617" cy="3047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	         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28479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3861048"/>
            <a:ext cx="914400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8572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6300" algn="l"/>
              </a:tabLst>
            </a:pPr>
            <a:r>
              <a:rPr kumimoji="0" lang="sq-AL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Jaýlaryň tipli konstruksiýa elementleri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8572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6300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a) </a:t>
            </a:r>
            <a:r>
              <a:rPr kumimoji="0" lang="sq-AL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bir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etažly</a:t>
            </a:r>
            <a:r>
              <a:rPr kumimoji="0" lang="sq-AL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karkas önümçilik jaýy;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b)</a:t>
            </a:r>
            <a:r>
              <a:rPr kumimoji="0" lang="sq-AL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iri panelli köp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etažly</a:t>
            </a:r>
            <a:r>
              <a:rPr kumimoji="0" lang="sq-AL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ýaşaýyş jaýy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8572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6300" algn="l"/>
              </a:tabLst>
            </a:pPr>
            <a:r>
              <a:rPr kumimoji="0" lang="sq-AL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1-ortaky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kolonna</a:t>
            </a:r>
            <a:r>
              <a:rPr kumimoji="0" lang="sq-AL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 2-kran asty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balkasy</a:t>
            </a:r>
            <a:r>
              <a:rPr kumimoji="0" lang="sq-AL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 3-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bassyrma</a:t>
            </a:r>
            <a:r>
              <a:rPr kumimoji="0" lang="sq-AL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plitasy;  4-diwar paneli;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8572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6300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sq-AL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5-stropil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</a:t>
            </a:r>
            <a:r>
              <a:rPr kumimoji="0" lang="sq-AL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balkasy</a:t>
            </a:r>
            <a:r>
              <a:rPr kumimoji="0" lang="sq-AL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6-gyraky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kolonna</a:t>
            </a:r>
            <a:r>
              <a:rPr kumimoji="0" lang="sq-AL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7-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ganat</a:t>
            </a:r>
            <a:r>
              <a:rPr kumimoji="0" lang="sq-AL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plitasy;  8-daşky diwar paneli;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8572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6300" algn="l"/>
              </a:tabLst>
            </a:pPr>
            <a:r>
              <a:rPr kumimoji="0" lang="sq-AL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9-ara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lyk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bassyrma</a:t>
            </a:r>
            <a:r>
              <a:rPr kumimoji="0" lang="sq-AL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plitasy; 10-howa çalyşyjy panel; 11-ara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bölüji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sq-AL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panel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sq-AL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8572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6300" algn="l"/>
              </a:tabLst>
            </a:pPr>
            <a:r>
              <a:rPr kumimoji="0" lang="sq-AL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12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sq-AL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içki diwar panel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i; </a:t>
            </a:r>
            <a:r>
              <a:rPr kumimoji="0" lang="sq-AL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L-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aralyk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 B-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ädim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43651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3" name="Picture 1" descr="1 0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5987" y="332656"/>
            <a:ext cx="4772025" cy="3143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0" y="3717032"/>
            <a:ext cx="91440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21-nji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surat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Konstruktiw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elementleriň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ölçegleri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a) 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nominal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we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konstruktiw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ölçeg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     b)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natural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ýa-da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hakyky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ölçeg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4424918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1-konstruktiw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elementler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                                                                      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2-koordinatalar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oky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konstruksiýanyň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gyrasynyň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aralygy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5229200"/>
            <a:ext cx="88204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Nominal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(L</a:t>
            </a:r>
            <a:r>
              <a:rPr lang="ru-RU" sz="2000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 –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jaýyň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koordinatalar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oklarynyň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arasyndaky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taslama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ölçegi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Konstruktiw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(L</a:t>
            </a:r>
            <a:r>
              <a:rPr lang="ru-RU" sz="2000" baseline="-250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 –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konstruksiýanyň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taslama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ölçegi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Natural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(L</a:t>
            </a:r>
            <a:r>
              <a:rPr lang="ru-RU" sz="2000" baseline="-250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 –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konstruksiýanyň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hakyky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ölçegi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4365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548680"/>
            <a:ext cx="799288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Gurluşygyň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industrial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usullary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Ägirt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uly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gurluşyk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maksatnamalary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iş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öndürijiligiň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industrial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usullary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esasynda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amala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aşyrylýar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Gurluşyk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industrializasiýasy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gurluşyk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işleriniň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esasy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ugrudyr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hem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gurluşyk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önümçiliginiň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mehanizmleşdirilen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akym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usuly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iri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ölçegli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konstruksiýalary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zawod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şertlerinde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ýygnamakdan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gurnamakdan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ybaratdyr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Ýörite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zawodlarda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taýýarlanan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gurluşyk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konstruksiýalaryna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ýygnama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konstruksiýalar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diýilýär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Gurluşyk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konstruksiýalaryny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öndürmekde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öňdebaryjy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tehnologiýalar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mehanizmleşdirilen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gurnama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işleri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zähmet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çykdajylaryny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material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harçlanşyny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azaltmak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gurluşygyň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hilini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ýokarlandyrýar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4365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4833" y="620688"/>
            <a:ext cx="828092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Gurluşyk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industrializasiýasynyň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esasy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görkezijileriniň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düzümi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aşakdaky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bölümlerden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durýar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1.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Toplumlaýyn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mehanizmleşdirilen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awtomatlaşdyrylan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gurluşyk-gurnama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işleri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2.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Ulanylýan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gurluşyk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konstruksiýalaryň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maksimal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derejede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ýygnama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konstruksiýalar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bolmagy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3.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Demirbeton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hem-de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metal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konstruksiýalary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zawodlarynda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gurluşyk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konstruksiýalarynyň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önümleriniň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toplumlaýyn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öndürilişi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Ýygnama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konstruksiýalar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dürli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materiallardan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taýýarlanylýar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Häzirki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döwürde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alnyp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barylýan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gurluşyklarda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ýygnama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demirbeton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konstruksiýalary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köp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ulanylýar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Iri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ölçegli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polat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konstruksiýalar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hatarda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ýeňil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metal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konstruksiýalary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plastik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konstruksiýalary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hem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giňden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ulanylýar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34365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4799" y="620688"/>
            <a:ext cx="799288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Tiple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dirme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we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unifikasiýalaşdyrma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Gurluşykda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tipleşdirme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unifikasiýalaşdyrma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diýen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düşünje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bar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Tehniki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hem-de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ykdysady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çözgütleri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boýunça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konstruksiýalaryň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jaýlaryň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iň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gowularyny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saýlap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alyp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toplumlaýyn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gurluşyklarda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birnäçe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gezek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ulanylmagyna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tipleşdirme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diýilýär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Gurulýan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jaýlar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üçin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ýygnama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konstruksiýalaryň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önümleriň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görnüşleri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ölçegleri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çäklendirilýär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Şu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çäklendirmä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esaslanyp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zawod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şertlerinde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köp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sanly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birmeňzeş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konstruksiýalary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öndürmek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gurnamak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ýeňil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düşýär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hem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gurluşygyň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bahasyny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azaltmaga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mümkinçilik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berýär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34365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612845"/>
            <a:ext cx="813690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Öndürilýän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ýygnama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konstruksiýalaryň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önümleriň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görnüşi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ölçegi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boýunça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birmeňzeş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bolmaklygy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unifikasiýalaşdyrmaga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getirýär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ýerde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konstruksiýalaryň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önümleriň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görnüşi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ölçeginden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başga-da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olaryň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esasy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häsiýetleri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hem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unifikasiýalaşdyrylýar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bassyrma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plitalarynyň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göterijilik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ukyby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germewleýji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panelleriň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ýylylyk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ses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geçirmezlik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ukyplary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Unifikasiýalaşdyrma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önümleriň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özara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çalşygy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köpugurly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ulanylyşy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häsiýetlendirilýär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Özara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çalyşmak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usulynda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gurulýan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jaýyň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ölçeglerini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üýtgetmezden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ulanylýan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konstruksiýany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çalşyp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bolýandygy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ulanylýan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önümleri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materialy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konstruktiw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çözgütleri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boýunça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çalşyp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bolýandygy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düşündirilýär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   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3000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mm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bolan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bassyrma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plitasyny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iki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sany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1500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mm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bolan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plita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çalyşmak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gerek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bolan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ýagdaýynda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pollaryň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materialyny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çalyşmak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).</a:t>
            </a:r>
          </a:p>
        </p:txBody>
      </p:sp>
    </p:spTree>
    <p:extLst>
      <p:ext uri="{BB962C8B-B14F-4D97-AF65-F5344CB8AC3E}">
        <p14:creationId xmlns:p14="http://schemas.microsoft.com/office/powerpoint/2010/main" val="2934365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836712"/>
            <a:ext cx="799288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Belli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ölçegdäki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önümi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ýa-da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konstruksiýany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birnäçe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jaýlarda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ulanmaklyk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köpugurlylyk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düşünjesiniň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esasyny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düzýär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Şeýlelikde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önümler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konstruksiýalar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taslama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institutlarynda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hödürlenip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gurluşyk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önümçiliginde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barlanandan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soň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standartlaşdyrylýar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hem-de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zawod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şertlerinde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doly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taýýarlamaga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rugsat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edilýär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Standartlaşdyrylan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önümler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konstruksiýalar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Türkmendöwletstandartlary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Döwlet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gullugynda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hasaba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alynýar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Gurluşyk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konstruksiýalarynyň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önümleriniň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ölçegleri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gurulýan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jaýlaryň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göwrüm-meýilleşdiriş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çözgütlerinden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gelip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çykýar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göwrüm-meýilleşdiriş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çözgüdiniň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görkezijileri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hem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ädim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aralyk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etažyň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beýikligi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unifikasiýalaşdyrylýar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343651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20755" y="764704"/>
            <a:ext cx="806489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Ädim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jaýyň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plany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taslananda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jaýy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göwrüm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elementlerine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bölüp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dikleýin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göteriji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konstruksiýalaryň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diwar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kolonna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ýerleşişini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görkezýän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koordinatalar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oklarynyň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aralygydyr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Jaýyň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planynda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görkezilen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ugurlaryna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baglylykda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ädim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keseleýin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uzaboýuna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bolup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bilýär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Aralyk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jaýyň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plany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taslananda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jaýyň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göteriji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diwarlarynyň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bölek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duran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daýançlarynyň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aralygy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bolup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bassyrmalaryň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göteriji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konstruksiýalarynyň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uzynlygyna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laýyklanyp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ugrukdyrylan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koordinatalar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oklarynyň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aralygydyr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Köp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ýagdaýlarda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ädimde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koordinatalar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oklarynyň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kiçi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aralygy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aralykda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koordinatalar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oklarynyň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uly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aralygy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alynýar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Koordinatalar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oklary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jaýyň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planynda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amatly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bolar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ýaly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uzynlygyna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sanlar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keseligine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harplar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belgilenýär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29343651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 descr="1 0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4020" y="444826"/>
            <a:ext cx="5700290" cy="4287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76596" y="5042303"/>
            <a:ext cx="902285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Jaýyň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planyndaky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koordinatalar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okunyň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ýerleşişiniň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shemasy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B-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ädim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L-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aralyk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43651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74345"/>
            <a:ext cx="813690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Jaýyň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aşaky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etažynyň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polunyň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belgisinden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beýikligine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ýokarky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etažyň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polunyň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belgisine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çenli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aralyga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etažyň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beýikligi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diýilýär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etažly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jaýlarda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aşaky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etažyň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polunyň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belgisinden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beýikligine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bassyrmanyň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ýokarky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belgisine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çenli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aralyk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alynýar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Jaý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gurluşyk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taslamalarynda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ädimiň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aralygyň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etažyň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beýikliginiň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ölçegleriniň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ýa-da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çäklendirilen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sanynyň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ulanylmagy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birmeňzeş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ölçegli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önümleriň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köp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mukdarda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ulanylmagyna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getirýär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Şunuň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jaýlaryň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göwrüm-meýilleşdiriş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çözgütleriniň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unifikasiýasy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gurluşyk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önümleriniň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unifikasiýasynyň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esasy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talaby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bolup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durýar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Jaýlaryň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göwrüm-meýilleşdiriş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häsiýetnamalarynyň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gurluşyk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konstruksiýalarynyň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önümleriniň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ölçegleriniň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unifikasiýasy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birlik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modul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sistemasy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(BMS)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esasynda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alynýar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Birlik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modul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sistemasy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ölçegleriň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üç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görnüşini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häsiýetlendirýär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nominal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konstruktiw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natural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343651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161</Words>
  <Application>Microsoft Office PowerPoint</Application>
  <PresentationFormat>Экран (4:3)</PresentationFormat>
  <Paragraphs>41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3</cp:revision>
  <dcterms:created xsi:type="dcterms:W3CDTF">2020-12-04T17:51:22Z</dcterms:created>
  <dcterms:modified xsi:type="dcterms:W3CDTF">2020-12-04T18:26:16Z</dcterms:modified>
</cp:coreProperties>
</file>