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32" y="-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8712968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71555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4603"/>
            <a:ext cx="8784977" cy="6736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5055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912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5996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856984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5770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856984" cy="7002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5517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0"/>
            <a:ext cx="8928992" cy="714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9356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71" y="188640"/>
            <a:ext cx="8712968" cy="6829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3808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54" y="0"/>
            <a:ext cx="8773234" cy="7190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915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84976" cy="7245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141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856984" cy="7092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1548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07" y="116632"/>
            <a:ext cx="8928992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52006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</TotalTime>
  <Words>0</Words>
  <Application>Microsoft Office PowerPoint</Application>
  <PresentationFormat>Экран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Sähetmyradow Amanmyrat – uly mugallym</cp:lastModifiedBy>
  <cp:revision>9</cp:revision>
  <dcterms:created xsi:type="dcterms:W3CDTF">2021-01-04T07:44:31Z</dcterms:created>
  <dcterms:modified xsi:type="dcterms:W3CDTF">2021-05-20T16:21:55Z</dcterms:modified>
</cp:coreProperties>
</file>