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172343"/>
          </a:xfrm>
        </p:spPr>
        <p:txBody>
          <a:bodyPr/>
          <a:lstStyle/>
          <a:p>
            <a:pPr algn="ctr"/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6406480" cy="1473577"/>
          </a:xfrm>
        </p:spPr>
        <p:txBody>
          <a:bodyPr>
            <a:normAutofit fontScale="92500" lnSpcReduction="20000"/>
          </a:bodyPr>
          <a:lstStyle/>
          <a:p>
            <a:r>
              <a:rPr lang="tk-TM" dirty="0" smtClean="0"/>
              <a:t>Gylyçmuhammet JORAÝEW</a:t>
            </a:r>
          </a:p>
          <a:p>
            <a:r>
              <a:rPr lang="en-US" dirty="0" err="1" smtClean="0"/>
              <a:t>Sy</a:t>
            </a:r>
            <a:r>
              <a:rPr lang="tk-TM" dirty="0" smtClean="0"/>
              <a:t>ýasat we döwlet dolandyryşy, magistr</a:t>
            </a:r>
          </a:p>
          <a:p>
            <a:r>
              <a:rPr lang="tk-TM" dirty="0" smtClean="0"/>
              <a:t>TJHI, Jemgyýet öwreniş ylymlary kafedrasynyň uly mugallymy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3645024"/>
            <a:ext cx="18722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0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0812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4717651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err="1"/>
              <a:t>Hakykatdan­da</a:t>
            </a:r>
            <a:r>
              <a:rPr lang="en-US" dirty="0"/>
              <a:t>, biz </a:t>
            </a:r>
            <a:r>
              <a:rPr lang="en-US" dirty="0" err="1"/>
              <a:t>näçe</a:t>
            </a:r>
            <a:r>
              <a:rPr lang="en-US" dirty="0"/>
              <a:t> </a:t>
            </a:r>
            <a:r>
              <a:rPr lang="en-US" dirty="0" err="1" smtClean="0"/>
              <a:t>köp</a:t>
            </a:r>
            <a:r>
              <a:rPr lang="ru-RU" dirty="0" smtClean="0"/>
              <a:t> </a:t>
            </a:r>
            <a:r>
              <a:rPr lang="en-US" dirty="0" err="1" smtClean="0"/>
              <a:t>bildigimizçe</a:t>
            </a:r>
            <a:r>
              <a:rPr lang="en-US" dirty="0"/>
              <a:t>, </a:t>
            </a:r>
            <a:r>
              <a:rPr lang="en-US" dirty="0" err="1"/>
              <a:t>şonça­da</a:t>
            </a:r>
            <a:r>
              <a:rPr lang="en-US" dirty="0"/>
              <a:t>, </a:t>
            </a:r>
            <a:r>
              <a:rPr lang="en-US" dirty="0" err="1"/>
              <a:t>özümiziň</a:t>
            </a:r>
            <a:r>
              <a:rPr lang="en-US" dirty="0"/>
              <a:t> </a:t>
            </a:r>
            <a:r>
              <a:rPr lang="en-US" dirty="0" err="1"/>
              <a:t>aklymyzyň</a:t>
            </a:r>
            <a:r>
              <a:rPr lang="en-US" dirty="0"/>
              <a:t> </a:t>
            </a:r>
            <a:r>
              <a:rPr lang="en-US" dirty="0" err="1"/>
              <a:t>entek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 smtClean="0"/>
              <a:t>darlygyna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örän</a:t>
            </a:r>
            <a:r>
              <a:rPr lang="en-US" dirty="0" smtClean="0"/>
              <a:t> </a:t>
            </a:r>
            <a:r>
              <a:rPr lang="en-US" dirty="0" err="1"/>
              <a:t>köp</a:t>
            </a:r>
            <a:r>
              <a:rPr lang="en-US" dirty="0"/>
              <a:t> </a:t>
            </a:r>
            <a:r>
              <a:rPr lang="en-US" dirty="0" err="1"/>
              <a:t>zatlardan</a:t>
            </a:r>
            <a:r>
              <a:rPr lang="en-US" dirty="0"/>
              <a:t> </a:t>
            </a:r>
            <a:r>
              <a:rPr lang="en-US" dirty="0" err="1"/>
              <a:t>bihabardygymyza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 smtClean="0"/>
              <a:t>ýetirýäris</a:t>
            </a:r>
            <a:r>
              <a:rPr lang="en-US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/>
              <a:t>Köp</a:t>
            </a:r>
            <a:r>
              <a:rPr lang="en-US" dirty="0"/>
              <a:t> </a:t>
            </a:r>
            <a:r>
              <a:rPr lang="en-US" dirty="0" err="1"/>
              <a:t>bilmek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adama</a:t>
            </a:r>
            <a:r>
              <a:rPr lang="en-US" dirty="0"/>
              <a:t> </a:t>
            </a:r>
            <a:r>
              <a:rPr lang="en-US" dirty="0" err="1"/>
              <a:t>ýiti</a:t>
            </a:r>
            <a:r>
              <a:rPr lang="en-US" dirty="0"/>
              <a:t> </a:t>
            </a:r>
            <a:r>
              <a:rPr lang="en-US" dirty="0" err="1"/>
              <a:t>zehin­de</a:t>
            </a:r>
            <a:r>
              <a:rPr lang="en-US" dirty="0"/>
              <a:t>, </a:t>
            </a:r>
            <a:r>
              <a:rPr lang="en-US" dirty="0" err="1"/>
              <a:t>gowy</a:t>
            </a:r>
            <a:r>
              <a:rPr lang="en-US" dirty="0"/>
              <a:t> </a:t>
            </a:r>
            <a:r>
              <a:rPr lang="en-US" dirty="0" err="1"/>
              <a:t>ýat­da</a:t>
            </a:r>
            <a:r>
              <a:rPr lang="en-US" dirty="0"/>
              <a:t>, </a:t>
            </a:r>
            <a:r>
              <a:rPr lang="en-US" dirty="0" err="1" smtClean="0"/>
              <a:t>bilimleri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/>
              <a:t>almaklyga</a:t>
            </a:r>
            <a:r>
              <a:rPr lang="en-US" dirty="0"/>
              <a:t> </a:t>
            </a:r>
            <a:r>
              <a:rPr lang="en-US" dirty="0" err="1"/>
              <a:t>bolan</a:t>
            </a:r>
            <a:r>
              <a:rPr lang="en-US" dirty="0"/>
              <a:t> </a:t>
            </a:r>
            <a:r>
              <a:rPr lang="en-US" dirty="0" err="1"/>
              <a:t>hyjuwdyr</a:t>
            </a:r>
            <a:r>
              <a:rPr lang="en-US" dirty="0"/>
              <a:t> </a:t>
            </a:r>
            <a:r>
              <a:rPr lang="en-US" dirty="0" err="1"/>
              <a:t>ymtylyş­da</a:t>
            </a:r>
            <a:r>
              <a:rPr lang="en-US" dirty="0"/>
              <a:t>, </a:t>
            </a:r>
            <a:r>
              <a:rPr lang="en-US" dirty="0" err="1"/>
              <a:t>erjellikdir</a:t>
            </a:r>
            <a:r>
              <a:rPr lang="en-US" dirty="0"/>
              <a:t> </a:t>
            </a:r>
            <a:r>
              <a:rPr lang="en-US" dirty="0" err="1" smtClean="0"/>
              <a:t>başarnyk­da</a:t>
            </a:r>
            <a:r>
              <a:rPr lang="en-US" dirty="0" smtClean="0"/>
              <a:t> </a:t>
            </a:r>
            <a:r>
              <a:rPr lang="en-US" dirty="0" err="1" smtClean="0"/>
              <a:t>zerur</a:t>
            </a:r>
            <a:r>
              <a:rPr lang="en-US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Emma </a:t>
            </a:r>
            <a:r>
              <a:rPr lang="en-US" dirty="0" err="1"/>
              <a:t>adamyň</a:t>
            </a:r>
            <a:r>
              <a:rPr lang="en-US" dirty="0"/>
              <a:t> </a:t>
            </a:r>
            <a:r>
              <a:rPr lang="en-US" dirty="0" err="1"/>
              <a:t>akyl</a:t>
            </a:r>
            <a:r>
              <a:rPr lang="en-US" dirty="0"/>
              <a:t> </a:t>
            </a:r>
            <a:r>
              <a:rPr lang="en-US" dirty="0" err="1"/>
              <a:t>derejesi</a:t>
            </a:r>
            <a:r>
              <a:rPr lang="en-US" dirty="0"/>
              <a:t>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köp</a:t>
            </a:r>
            <a:r>
              <a:rPr lang="en-US" dirty="0"/>
              <a:t> </a:t>
            </a:r>
            <a:r>
              <a:rPr lang="en-US" dirty="0" err="1"/>
              <a:t>bilýänligi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smtClean="0"/>
              <a:t>hem </a:t>
            </a:r>
            <a:r>
              <a:rPr lang="en-US" dirty="0" err="1" smtClean="0"/>
              <a:t>kesgitlenilmeýär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4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paýhasa</a:t>
            </a:r>
            <a:r>
              <a:rPr lang="en-US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söýgi</a:t>
            </a:r>
            <a:r>
              <a:rPr lang="en-US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br>
              <a:rPr lang="en-US" sz="4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err="1"/>
              <a:t>Ol</a:t>
            </a:r>
            <a:r>
              <a:rPr lang="en-US" dirty="0"/>
              <a:t>, </a:t>
            </a:r>
            <a:r>
              <a:rPr lang="en-US" dirty="0" err="1"/>
              <a:t>esasan</a:t>
            </a:r>
            <a:r>
              <a:rPr lang="en-US" dirty="0"/>
              <a:t>, </a:t>
            </a:r>
            <a:r>
              <a:rPr lang="en-US" dirty="0" err="1"/>
              <a:t>beýnä</a:t>
            </a:r>
            <a:r>
              <a:rPr lang="en-US" dirty="0"/>
              <a:t> </a:t>
            </a:r>
            <a:r>
              <a:rPr lang="en-US" dirty="0" err="1"/>
              <a:t>ornaşdyrylan</a:t>
            </a:r>
            <a:r>
              <a:rPr lang="en-US" dirty="0"/>
              <a:t> </a:t>
            </a:r>
            <a:r>
              <a:rPr lang="en-US" dirty="0" err="1"/>
              <a:t>düşünjelerdir</a:t>
            </a:r>
            <a:r>
              <a:rPr lang="en-US" dirty="0"/>
              <a:t> </a:t>
            </a:r>
            <a:r>
              <a:rPr lang="en-US" dirty="0" err="1"/>
              <a:t>bilimleriň</a:t>
            </a:r>
            <a:r>
              <a:rPr lang="en-US" dirty="0"/>
              <a:t> we </a:t>
            </a:r>
            <a:r>
              <a:rPr lang="en-US" dirty="0" err="1"/>
              <a:t>dürli</a:t>
            </a:r>
            <a:r>
              <a:rPr lang="en-US" dirty="0"/>
              <a:t> </a:t>
            </a:r>
            <a:r>
              <a:rPr lang="en-US" dirty="0" err="1"/>
              <a:t>maglumatlaryň</a:t>
            </a:r>
            <a:r>
              <a:rPr lang="en-US" dirty="0"/>
              <a:t> </a:t>
            </a:r>
            <a:r>
              <a:rPr lang="en-US" dirty="0" err="1"/>
              <a:t>beýniniň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tertipde</a:t>
            </a:r>
            <a:r>
              <a:rPr lang="en-US" dirty="0" smtClean="0"/>
              <a:t> </a:t>
            </a:r>
            <a:r>
              <a:rPr lang="en-US" dirty="0" err="1" smtClean="0"/>
              <a:t>ýerleşdirilişine</a:t>
            </a:r>
            <a:r>
              <a:rPr lang="en-US" dirty="0" smtClean="0"/>
              <a:t> </a:t>
            </a:r>
            <a:r>
              <a:rPr lang="en-US" dirty="0" err="1" smtClean="0"/>
              <a:t>bagly</a:t>
            </a:r>
            <a:r>
              <a:rPr lang="en-US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Has </a:t>
            </a:r>
            <a:r>
              <a:rPr lang="en-US" dirty="0" err="1"/>
              <a:t>düşnükli</a:t>
            </a:r>
            <a:r>
              <a:rPr lang="en-US" dirty="0"/>
              <a:t> </a:t>
            </a:r>
            <a:r>
              <a:rPr lang="en-US" dirty="0" err="1"/>
              <a:t>dilde</a:t>
            </a:r>
            <a:r>
              <a:rPr lang="en-US" dirty="0"/>
              <a:t> </a:t>
            </a:r>
            <a:r>
              <a:rPr lang="en-US" dirty="0" err="1"/>
              <a:t>aýtsak</a:t>
            </a:r>
            <a:r>
              <a:rPr lang="en-US" dirty="0"/>
              <a:t>, </a:t>
            </a:r>
            <a:r>
              <a:rPr lang="en-US" dirty="0" err="1"/>
              <a:t>köp</a:t>
            </a:r>
            <a:r>
              <a:rPr lang="en-US" dirty="0"/>
              <a:t> </a:t>
            </a:r>
            <a:r>
              <a:rPr lang="en-US" dirty="0" err="1" smtClean="0"/>
              <a:t>zatlardan</a:t>
            </a:r>
            <a:r>
              <a:rPr lang="en-US" dirty="0" smtClean="0"/>
              <a:t> </a:t>
            </a:r>
            <a:r>
              <a:rPr lang="en-US" dirty="0" err="1" smtClean="0"/>
              <a:t>degişli</a:t>
            </a:r>
            <a:r>
              <a:rPr lang="en-US" dirty="0" smtClean="0"/>
              <a:t> </a:t>
            </a:r>
            <a:r>
              <a:rPr lang="en-US" dirty="0" err="1"/>
              <a:t>bilimleri</a:t>
            </a:r>
            <a:r>
              <a:rPr lang="en-US" dirty="0"/>
              <a:t> </a:t>
            </a:r>
            <a:r>
              <a:rPr lang="en-US" dirty="0" err="1"/>
              <a:t>bolan</a:t>
            </a:r>
            <a:r>
              <a:rPr lang="en-US" dirty="0"/>
              <a:t> </a:t>
            </a:r>
            <a:r>
              <a:rPr lang="en-US" dirty="0" err="1"/>
              <a:t>adamyň</a:t>
            </a:r>
            <a:r>
              <a:rPr lang="en-US" dirty="0"/>
              <a:t> </a:t>
            </a:r>
            <a:r>
              <a:rPr lang="en-US" dirty="0" err="1"/>
              <a:t>beýnisini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dürli</a:t>
            </a:r>
            <a:r>
              <a:rPr lang="en-US" dirty="0"/>
              <a:t> </a:t>
            </a:r>
            <a:r>
              <a:rPr lang="en-US" dirty="0" err="1"/>
              <a:t>hili</a:t>
            </a:r>
            <a:r>
              <a:rPr lang="en-US" dirty="0"/>
              <a:t> </a:t>
            </a:r>
            <a:r>
              <a:rPr lang="en-US" dirty="0" err="1"/>
              <a:t>zatdan</a:t>
            </a:r>
            <a:r>
              <a:rPr lang="en-US" dirty="0"/>
              <a:t> </a:t>
            </a:r>
            <a:r>
              <a:rPr lang="en-US" dirty="0" err="1"/>
              <a:t>doldurylan</a:t>
            </a:r>
            <a:r>
              <a:rPr lang="en-US" dirty="0"/>
              <a:t> </a:t>
            </a:r>
            <a:r>
              <a:rPr lang="en-US" dirty="0" err="1"/>
              <a:t>sandyk</a:t>
            </a:r>
            <a:r>
              <a:rPr lang="en-US" dirty="0"/>
              <a:t> </a:t>
            </a:r>
            <a:r>
              <a:rPr lang="en-US" dirty="0" err="1"/>
              <a:t>hökmünde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öňüne</a:t>
            </a:r>
            <a:r>
              <a:rPr lang="en-US" dirty="0"/>
              <a:t> </a:t>
            </a:r>
            <a:r>
              <a:rPr lang="en-US" dirty="0" err="1"/>
              <a:t>getirmek</a:t>
            </a:r>
            <a:r>
              <a:rPr lang="en-US" dirty="0"/>
              <a:t> </a:t>
            </a:r>
            <a:r>
              <a:rPr lang="en-US" dirty="0" err="1" smtClean="0"/>
              <a:t>mümkin</a:t>
            </a:r>
            <a:r>
              <a:rPr lang="en-US" dirty="0"/>
              <a:t>;</a:t>
            </a: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err="1"/>
              <a:t>Diýmek</a:t>
            </a:r>
            <a:r>
              <a:rPr lang="en-US" dirty="0"/>
              <a:t>, </a:t>
            </a:r>
            <a:r>
              <a:rPr lang="en-US" dirty="0" err="1"/>
              <a:t>adamyň</a:t>
            </a:r>
            <a:r>
              <a:rPr lang="en-US" dirty="0"/>
              <a:t> </a:t>
            </a:r>
            <a:r>
              <a:rPr lang="en-US" dirty="0" err="1"/>
              <a:t>akyl</a:t>
            </a:r>
            <a:r>
              <a:rPr lang="en-US" dirty="0"/>
              <a:t> </a:t>
            </a:r>
            <a:r>
              <a:rPr lang="en-US" dirty="0" err="1"/>
              <a:t>derejesi</a:t>
            </a:r>
            <a:r>
              <a:rPr lang="en-US" dirty="0"/>
              <a:t> </a:t>
            </a:r>
            <a:r>
              <a:rPr lang="en-US" dirty="0" err="1" smtClean="0"/>
              <a:t>onuň</a:t>
            </a:r>
            <a:r>
              <a:rPr lang="en-US" dirty="0" smtClean="0"/>
              <a:t> </a:t>
            </a:r>
            <a:r>
              <a:rPr lang="en-US" dirty="0" err="1" smtClean="0"/>
              <a:t>bilýän</a:t>
            </a:r>
            <a:r>
              <a:rPr lang="en-US" dirty="0" smtClean="0"/>
              <a:t> </a:t>
            </a:r>
            <a:r>
              <a:rPr lang="en-US" dirty="0" err="1"/>
              <a:t>zatlarynyň</a:t>
            </a:r>
            <a:r>
              <a:rPr lang="en-US" dirty="0"/>
              <a:t> </a:t>
            </a:r>
            <a:r>
              <a:rPr lang="en-US" dirty="0" err="1"/>
              <a:t>köplügine</a:t>
            </a:r>
            <a:r>
              <a:rPr lang="en-US" dirty="0"/>
              <a:t> we </a:t>
            </a:r>
            <a:r>
              <a:rPr lang="en-US" dirty="0" err="1"/>
              <a:t>olaryň</a:t>
            </a:r>
            <a:r>
              <a:rPr lang="en-US" dirty="0"/>
              <a:t> (</a:t>
            </a:r>
            <a:r>
              <a:rPr lang="en-US" dirty="0" err="1"/>
              <a:t>bilimleriň</a:t>
            </a:r>
            <a:r>
              <a:rPr lang="en-US" dirty="0"/>
              <a:t>)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tertipde</a:t>
            </a:r>
            <a:r>
              <a:rPr lang="en-US" dirty="0" smtClean="0"/>
              <a:t> </a:t>
            </a:r>
            <a:r>
              <a:rPr lang="en-US" dirty="0" err="1" smtClean="0"/>
              <a:t>gurnalyşyna</a:t>
            </a:r>
            <a:r>
              <a:rPr lang="en-US" dirty="0" smtClean="0"/>
              <a:t> </a:t>
            </a:r>
            <a:r>
              <a:rPr lang="en-US" dirty="0" err="1"/>
              <a:t>laýyklykda</a:t>
            </a:r>
            <a:r>
              <a:rPr lang="en-US" dirty="0"/>
              <a:t> </a:t>
            </a:r>
            <a:r>
              <a:rPr lang="en-US" dirty="0" err="1"/>
              <a:t>kesgitlenilýär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4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paýhasa</a:t>
            </a: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söýgi</a:t>
            </a: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b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73216"/>
            <a:ext cx="5472608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0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340768"/>
            <a:ext cx="28239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7128792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Ylmyň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predmeti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diýlip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öwrenýän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meselelerine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düşünilýär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babatynda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aýdylanda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öwrenýän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meseleleri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şu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aşakdakylardan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ybaratdyr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umumy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meseleleri.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Bu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ýerde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biz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entek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barlyk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diýen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düşünjäniň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manysyny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açmakdan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saklanyp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diňe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uniwersallaýyn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köptaraply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häsiýetdeligini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belläp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geçmek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çäklenmek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isleýäris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Filosofiýanyň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hakyndaky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taglymatyna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ontologiýa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diýilýär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ýanyň predmeti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5899">
            <a:off x="6385680" y="5229474"/>
            <a:ext cx="28575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3095625" cy="13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9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/>
              <a:t>2. </a:t>
            </a:r>
            <a:r>
              <a:rPr lang="en-US" b="1" dirty="0" err="1"/>
              <a:t>Dünýä</a:t>
            </a:r>
            <a:r>
              <a:rPr lang="en-US" b="1" dirty="0"/>
              <a:t> </a:t>
            </a:r>
            <a:r>
              <a:rPr lang="en-US" b="1" dirty="0" err="1"/>
              <a:t>akyl</a:t>
            </a:r>
            <a:r>
              <a:rPr lang="en-US" b="1" dirty="0"/>
              <a:t> </a:t>
            </a:r>
            <a:r>
              <a:rPr lang="en-US" b="1" dirty="0" err="1"/>
              <a:t>ýetirilişiniň</a:t>
            </a:r>
            <a:r>
              <a:rPr lang="en-US" b="1" dirty="0"/>
              <a:t> has </a:t>
            </a:r>
            <a:r>
              <a:rPr lang="en-US" b="1" dirty="0" err="1"/>
              <a:t>umumy</a:t>
            </a:r>
            <a:r>
              <a:rPr lang="en-US" b="1" dirty="0"/>
              <a:t> meseleleri, </a:t>
            </a:r>
            <a:r>
              <a:rPr lang="en-US" dirty="0" err="1"/>
              <a:t>ýagny</a:t>
            </a:r>
            <a:r>
              <a:rPr lang="en-US" dirty="0"/>
              <a:t> </a:t>
            </a:r>
            <a:r>
              <a:rPr lang="en-US" dirty="0" err="1" smtClean="0"/>
              <a:t>dünýä</a:t>
            </a:r>
            <a:r>
              <a:rPr lang="ru-RU" dirty="0" smtClean="0"/>
              <a:t> </a:t>
            </a:r>
            <a:r>
              <a:rPr lang="en-US" dirty="0" err="1" smtClean="0"/>
              <a:t>akyl</a:t>
            </a:r>
            <a:r>
              <a:rPr lang="en-US" dirty="0" smtClean="0"/>
              <a:t> </a:t>
            </a:r>
            <a:r>
              <a:rPr lang="en-US" dirty="0" err="1"/>
              <a:t>ýetirmek</a:t>
            </a:r>
            <a:r>
              <a:rPr lang="en-US" dirty="0"/>
              <a:t> </a:t>
            </a:r>
            <a:r>
              <a:rPr lang="en-US" dirty="0" err="1"/>
              <a:t>mümkinmi</a:t>
            </a:r>
            <a:r>
              <a:rPr lang="en-US" dirty="0"/>
              <a:t>, </a:t>
            </a:r>
            <a:r>
              <a:rPr lang="en-US" dirty="0" err="1"/>
              <a:t>eger­de</a:t>
            </a:r>
            <a:r>
              <a:rPr lang="en-US" dirty="0"/>
              <a:t> </a:t>
            </a:r>
            <a:r>
              <a:rPr lang="en-US" dirty="0" err="1"/>
              <a:t>mümkin</a:t>
            </a:r>
            <a:r>
              <a:rPr lang="en-US" dirty="0"/>
              <a:t> </a:t>
            </a:r>
            <a:r>
              <a:rPr lang="en-US" dirty="0" err="1"/>
              <a:t>bolsa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 smtClean="0"/>
              <a:t>çägi</a:t>
            </a:r>
            <a:r>
              <a:rPr lang="ru-RU" dirty="0" smtClean="0"/>
              <a:t> </a:t>
            </a:r>
            <a:r>
              <a:rPr lang="en-US" dirty="0" smtClean="0"/>
              <a:t>barmy</a:t>
            </a:r>
            <a:r>
              <a:rPr lang="en-US" dirty="0"/>
              <a:t>, </a:t>
            </a:r>
            <a:r>
              <a:rPr lang="en-US" dirty="0" err="1"/>
              <a:t>akyl</a:t>
            </a:r>
            <a:r>
              <a:rPr lang="en-US" dirty="0"/>
              <a:t> </a:t>
            </a:r>
            <a:r>
              <a:rPr lang="en-US" dirty="0" err="1"/>
              <a:t>ýetirmäniň</a:t>
            </a:r>
            <a:r>
              <a:rPr lang="en-US" dirty="0"/>
              <a:t> </a:t>
            </a:r>
            <a:r>
              <a:rPr lang="en-US" dirty="0" err="1"/>
              <a:t>maksady</a:t>
            </a:r>
            <a:r>
              <a:rPr lang="en-US" dirty="0"/>
              <a:t> </a:t>
            </a:r>
            <a:r>
              <a:rPr lang="en-US" dirty="0" err="1"/>
              <a:t>nämeden</a:t>
            </a:r>
            <a:r>
              <a:rPr lang="en-US" dirty="0"/>
              <a:t> </a:t>
            </a:r>
            <a:r>
              <a:rPr lang="en-US" dirty="0" err="1"/>
              <a:t>ybarat</a:t>
            </a:r>
            <a:r>
              <a:rPr lang="en-US" dirty="0"/>
              <a:t> we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 smtClean="0"/>
              <a:t>usullary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hakykat</a:t>
            </a:r>
            <a:r>
              <a:rPr lang="en-US" dirty="0" smtClean="0"/>
              <a:t> </a:t>
            </a:r>
            <a:r>
              <a:rPr lang="en-US" dirty="0" err="1"/>
              <a:t>näme</a:t>
            </a:r>
            <a:r>
              <a:rPr lang="en-US" dirty="0"/>
              <a:t>, </a:t>
            </a:r>
            <a:r>
              <a:rPr lang="en-US" dirty="0" err="1"/>
              <a:t>akyl</a:t>
            </a:r>
            <a:r>
              <a:rPr lang="en-US" dirty="0"/>
              <a:t> </a:t>
            </a:r>
            <a:r>
              <a:rPr lang="en-US" dirty="0" err="1"/>
              <a:t>ýetirmäniň</a:t>
            </a:r>
            <a:r>
              <a:rPr lang="en-US" dirty="0"/>
              <a:t> </a:t>
            </a:r>
            <a:r>
              <a:rPr lang="en-US" dirty="0" err="1"/>
              <a:t>subýekti</a:t>
            </a:r>
            <a:r>
              <a:rPr lang="en-US" dirty="0"/>
              <a:t> we </a:t>
            </a:r>
            <a:r>
              <a:rPr lang="en-US" dirty="0" err="1" smtClean="0"/>
              <a:t>obýekti</a:t>
            </a:r>
            <a:r>
              <a:rPr lang="en-US" dirty="0" smtClean="0"/>
              <a:t> </a:t>
            </a:r>
            <a:r>
              <a:rPr lang="en-US" dirty="0" err="1"/>
              <a:t>ýaly</a:t>
            </a:r>
            <a:r>
              <a:rPr lang="en-US" dirty="0"/>
              <a:t> </a:t>
            </a:r>
            <a:r>
              <a:rPr lang="en-US" dirty="0" err="1" smtClean="0"/>
              <a:t>meseleler</a:t>
            </a:r>
            <a:r>
              <a:rPr lang="tk-TM" dirty="0"/>
              <a:t>;</a:t>
            </a:r>
            <a:endParaRPr lang="ru-RU" dirty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Filosofiýanyň </a:t>
            </a:r>
            <a:r>
              <a:rPr lang="en-US" dirty="0" err="1"/>
              <a:t>dünýä</a:t>
            </a:r>
            <a:r>
              <a:rPr lang="en-US" dirty="0"/>
              <a:t> </a:t>
            </a:r>
            <a:r>
              <a:rPr lang="en-US" dirty="0" err="1"/>
              <a:t>akyl</a:t>
            </a:r>
            <a:r>
              <a:rPr lang="en-US" dirty="0"/>
              <a:t> </a:t>
            </a:r>
            <a:r>
              <a:rPr lang="en-US" dirty="0" err="1"/>
              <a:t>ýetiriliş</a:t>
            </a:r>
            <a:r>
              <a:rPr lang="en-US" dirty="0"/>
              <a:t> </a:t>
            </a:r>
            <a:r>
              <a:rPr lang="en-US" dirty="0" err="1" smtClean="0"/>
              <a:t>bilen</a:t>
            </a:r>
            <a:r>
              <a:rPr lang="tk-TM" dirty="0" smtClean="0"/>
              <a:t> </a:t>
            </a:r>
            <a:r>
              <a:rPr lang="en-US" dirty="0" err="1" smtClean="0"/>
              <a:t>baglanyşykly</a:t>
            </a:r>
            <a:r>
              <a:rPr lang="en-US" dirty="0" smtClean="0"/>
              <a:t> </a:t>
            </a:r>
            <a:r>
              <a:rPr lang="en-US" dirty="0" err="1" smtClean="0"/>
              <a:t>taglymatyna</a:t>
            </a:r>
            <a:r>
              <a:rPr lang="tk-TM" dirty="0" smtClean="0"/>
              <a:t> </a:t>
            </a:r>
            <a:r>
              <a:rPr lang="en-US" b="1" dirty="0" err="1" smtClean="0"/>
              <a:t>gnoseologiýa</a:t>
            </a:r>
            <a:r>
              <a:rPr lang="en-US" dirty="0" smtClean="0"/>
              <a:t> </a:t>
            </a:r>
            <a:r>
              <a:rPr lang="en-US" dirty="0" err="1" smtClean="0"/>
              <a:t>diýilýär</a:t>
            </a:r>
            <a:r>
              <a:rPr lang="tk-TM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ýanyň predmeti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475252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6347048" cy="51880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/>
              <a:t>3. </a:t>
            </a:r>
            <a:r>
              <a:rPr lang="en-US" b="1" dirty="0" err="1"/>
              <a:t>Jemgyýetiň</a:t>
            </a:r>
            <a:r>
              <a:rPr lang="en-US" b="1" dirty="0"/>
              <a:t> </a:t>
            </a:r>
            <a:r>
              <a:rPr lang="en-US" b="1" dirty="0" err="1"/>
              <a:t>hereket</a:t>
            </a:r>
            <a:r>
              <a:rPr lang="en-US" b="1" dirty="0"/>
              <a:t> </a:t>
            </a:r>
            <a:r>
              <a:rPr lang="en-US" b="1" dirty="0" err="1"/>
              <a:t>edişiniň</a:t>
            </a:r>
            <a:r>
              <a:rPr lang="en-US" b="1" dirty="0"/>
              <a:t> we </a:t>
            </a:r>
            <a:r>
              <a:rPr lang="en-US" b="1" dirty="0" err="1"/>
              <a:t>ösüşiniň</a:t>
            </a:r>
            <a:r>
              <a:rPr lang="en-US" b="1" dirty="0"/>
              <a:t> </a:t>
            </a:r>
            <a:r>
              <a:rPr lang="en-US" b="1" dirty="0" err="1"/>
              <a:t>umumy</a:t>
            </a:r>
            <a:r>
              <a:rPr lang="en-US" b="1" dirty="0"/>
              <a:t> </a:t>
            </a:r>
            <a:r>
              <a:rPr lang="en-US" b="1" dirty="0" smtClean="0"/>
              <a:t>meseleleri.</a:t>
            </a:r>
            <a:endParaRPr lang="tk-TM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Bu </a:t>
            </a:r>
            <a:r>
              <a:rPr lang="en-US" dirty="0" err="1"/>
              <a:t>meseleler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derejede</a:t>
            </a:r>
            <a:r>
              <a:rPr lang="en-US" dirty="0"/>
              <a:t> </a:t>
            </a:r>
            <a:r>
              <a:rPr lang="en-US" dirty="0" err="1"/>
              <a:t>barlyk</a:t>
            </a:r>
            <a:r>
              <a:rPr lang="en-US" dirty="0"/>
              <a:t> </a:t>
            </a:r>
            <a:r>
              <a:rPr lang="en-US" dirty="0" err="1"/>
              <a:t>hakyndaky</a:t>
            </a:r>
            <a:r>
              <a:rPr lang="en-US" dirty="0"/>
              <a:t> </a:t>
            </a:r>
            <a:r>
              <a:rPr lang="en-US" dirty="0" err="1"/>
              <a:t>taglymata</a:t>
            </a:r>
            <a:r>
              <a:rPr lang="en-US" dirty="0"/>
              <a:t> </a:t>
            </a:r>
            <a:r>
              <a:rPr lang="en-US" dirty="0" smtClean="0"/>
              <a:t>hem</a:t>
            </a:r>
            <a:r>
              <a:rPr lang="tk-TM" dirty="0" smtClean="0"/>
              <a:t> </a:t>
            </a:r>
            <a:r>
              <a:rPr lang="en-US" dirty="0" err="1" smtClean="0"/>
              <a:t>girýär</a:t>
            </a:r>
            <a:r>
              <a:rPr lang="en-US" dirty="0"/>
              <a:t>. Emma hut </a:t>
            </a:r>
            <a:r>
              <a:rPr lang="en-US" dirty="0" err="1"/>
              <a:t>jemgyýetiň</a:t>
            </a:r>
            <a:r>
              <a:rPr lang="en-US" dirty="0"/>
              <a:t> </a:t>
            </a:r>
            <a:r>
              <a:rPr lang="en-US" dirty="0" err="1"/>
              <a:t>şahsyýetiň</a:t>
            </a:r>
            <a:r>
              <a:rPr lang="en-US" dirty="0"/>
              <a:t> </a:t>
            </a:r>
            <a:r>
              <a:rPr lang="en-US" dirty="0" err="1"/>
              <a:t>ösüşine</a:t>
            </a:r>
            <a:r>
              <a:rPr lang="en-US" dirty="0"/>
              <a:t> we </a:t>
            </a:r>
            <a:r>
              <a:rPr lang="en-US" dirty="0" err="1"/>
              <a:t>adamlaryň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sypatlarynyň</a:t>
            </a:r>
            <a:r>
              <a:rPr lang="en-US" dirty="0"/>
              <a:t> </a:t>
            </a:r>
            <a:r>
              <a:rPr lang="en-US" dirty="0" err="1"/>
              <a:t>kemala</a:t>
            </a:r>
            <a:r>
              <a:rPr lang="en-US" dirty="0"/>
              <a:t> </a:t>
            </a:r>
            <a:r>
              <a:rPr lang="en-US" dirty="0" err="1"/>
              <a:t>gelmegine</a:t>
            </a:r>
            <a:r>
              <a:rPr lang="en-US" dirty="0"/>
              <a:t> </a:t>
            </a:r>
            <a:r>
              <a:rPr lang="en-US" dirty="0" err="1"/>
              <a:t>täsir</a:t>
            </a:r>
            <a:r>
              <a:rPr lang="en-US" dirty="0"/>
              <a:t> </a:t>
            </a:r>
            <a:r>
              <a:rPr lang="en-US" dirty="0" err="1"/>
              <a:t>edýänligi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 smtClean="0"/>
              <a:t>meselelere</a:t>
            </a:r>
            <a:r>
              <a:rPr lang="tk-TM" dirty="0" smtClean="0"/>
              <a:t> </a:t>
            </a:r>
            <a:r>
              <a:rPr lang="en-US" dirty="0" err="1" smtClean="0"/>
              <a:t>filosofiýada</a:t>
            </a:r>
            <a:r>
              <a:rPr lang="en-US" dirty="0" smtClean="0"/>
              <a:t> </a:t>
            </a:r>
            <a:r>
              <a:rPr lang="en-US" dirty="0" err="1"/>
              <a:t>aýratyn</a:t>
            </a:r>
            <a:r>
              <a:rPr lang="en-US" dirty="0"/>
              <a:t> </a:t>
            </a:r>
            <a:r>
              <a:rPr lang="en-US" dirty="0" err="1"/>
              <a:t>bölüm</a:t>
            </a:r>
            <a:r>
              <a:rPr lang="en-US" dirty="0"/>
              <a:t> </a:t>
            </a:r>
            <a:r>
              <a:rPr lang="en-US" dirty="0" err="1"/>
              <a:t>berilýär</a:t>
            </a:r>
            <a:r>
              <a:rPr lang="en-US" dirty="0" smtClean="0"/>
              <a:t>.</a:t>
            </a:r>
            <a:endParaRPr lang="tk-TM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Filosofiýanyň </a:t>
            </a:r>
            <a:r>
              <a:rPr lang="en-US" dirty="0" err="1"/>
              <a:t>jemgyýeti</a:t>
            </a:r>
            <a:r>
              <a:rPr lang="en-US" dirty="0"/>
              <a:t> </a:t>
            </a:r>
            <a:r>
              <a:rPr lang="en-US" dirty="0" err="1" smtClean="0"/>
              <a:t>öwren­ýän</a:t>
            </a:r>
            <a:r>
              <a:rPr lang="en-US" dirty="0" smtClean="0"/>
              <a:t> </a:t>
            </a:r>
            <a:r>
              <a:rPr lang="en-US" dirty="0" err="1"/>
              <a:t>bölümine</a:t>
            </a:r>
            <a:r>
              <a:rPr lang="en-US" dirty="0"/>
              <a:t>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filosofiýa</a:t>
            </a:r>
            <a:r>
              <a:rPr lang="en-US" dirty="0"/>
              <a:t> </a:t>
            </a:r>
            <a:r>
              <a:rPr lang="en-US" dirty="0" err="1"/>
              <a:t>diýilýär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ýanyň predmeti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04950"/>
            <a:ext cx="2339752" cy="257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29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4.Adam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meselesi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bölüm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hem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aýratyn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ähmiýetli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bölümleriň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biridir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Sebäbi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aslynda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pikir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ýöretmäniň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düýp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mazmuny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hakyky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manysynda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alnanda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adamyň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dünýädäki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orny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baglanyşyklydyr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adamy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öwrenýän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bölümine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filosofiki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antropologiýa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diýilýär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ýanyň predmeti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6192687" cy="19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7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9765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Jemläp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aýtsak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akyl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ýetirmäniň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adamyň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dünýädäki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ornunyň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jemgyýetiň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ösüşiniň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jemgyýet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şahsyýetiň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arasyndaky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gatnaşygynyň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umumy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meseleleri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hakyndaky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taglymatdyr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Häzirlikçe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bellemeli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hem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kanunlarynyň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kategoriýalarynyň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ýörelgeleriniň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ählumumy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hä­siýete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eýe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bolup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ähli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ylymlar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üçin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binýatlaýynlygydyr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Sebäbi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dünýäniň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tebigatyň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adamyň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akyl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ýetirilişiniň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meselelerini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has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umumy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görnüşde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öwrenýän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ylymdyr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6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37799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544616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Islendik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özboluşly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dünýägaraýyşdyr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baradaky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adamyň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orny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dogrusyndaky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garaýyşlaryň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köplügidir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Emma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beýle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diýildigi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islendik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dünýägaraýşyň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filosofiýadygyny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aňlatmaýar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düşünje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düşünjä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görä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giňdir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Dünýägaraýşyň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mifologiki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dini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çeper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görnüşleri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hem bar.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192"/>
            <a:ext cx="334786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4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Dünýägaraýyşlaryň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köpdürlüligi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biz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gurşap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alýan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görüp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bilýän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duýup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bilýän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syzyp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bilýän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hakykatymyzyň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dürli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hili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şöhlelenişi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baglanyşyklydyr</a:t>
            </a:r>
            <a:r>
              <a:rPr lang="tk-TM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hem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dünýägaraýşyň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aýratyn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görnüşidir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Ýöne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onda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hakykatyň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şöhlelenilişi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beýleki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dünýägaraýyşlardan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tapawutlydyr</a:t>
            </a:r>
            <a:r>
              <a:rPr lang="tk-TM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Şöhlelenmäniň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has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sada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görnüşi</a:t>
            </a:r>
            <a:r>
              <a:rPr lang="tk-TM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duýgularyň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derejesinde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ýüze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çykýar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Şöhlelenmäniň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derejesi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entek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bolman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diňe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dünýäni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duýuş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ýa­da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nazar</a:t>
            </a:r>
            <a:r>
              <a:rPr lang="tk-TM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salyş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şeklindedir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k-TM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Şöhlenmäniň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derejesinde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barlygyň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dünýädäki</a:t>
            </a:r>
            <a:r>
              <a:rPr lang="tk-TM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hadysalaryň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düýp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mazmuny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däl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­</a:t>
            </a:r>
            <a:r>
              <a:rPr lang="tk-TM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olaryň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diňe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käbir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daşky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sypatlary</a:t>
            </a:r>
            <a:r>
              <a:rPr lang="tk-TM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göze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ilýär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duýulýar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5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Şöhlelenmäniň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biraz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çuňrak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derejesi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dünýäni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aňşyrmak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dünýäni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göz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öňüne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getirmek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görnüşlerinde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ýüze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çykýär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derejedäki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şöhlelenmelerde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eýýäm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hadysalaryň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özara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baglanyşygy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meňzeş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tapawutly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taraplary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seljerilýär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Emma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şöhlelenmäniň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derejesi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hem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manysyndaky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däldir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k-TM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Sebäbi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bularda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hem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şöhlelenme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rasionallaýyn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bilime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ylma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esaslanan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häsiýetde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däl­de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esasan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duýgulaýyn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derejede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duýgularyň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esasyndaky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tejribä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daýanýan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görnüşde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ýüze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çykýar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9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paýhasa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söýgi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k-TM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predmeti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k-TM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tk-TM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Filosofiýanyň meseleleri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usulyýet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hökmünde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funksiýalary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”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kursunyň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ýokary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okuw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mekdeplerinde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öwrenilmeginiň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ähmiýeti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”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kursunyň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beýleki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okuw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dersleri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arabaglanyşygy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 giriş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haçan­da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şöhlelenme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hakykatyň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aňda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şöhlelenýän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tarapyna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degişli</a:t>
            </a:r>
            <a:r>
              <a:rPr lang="tk-TM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anyk</a:t>
            </a: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takyk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düşünjeleriň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üsti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bolup</a:t>
            </a:r>
            <a:r>
              <a:rPr lang="tk-TM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geçen</a:t>
            </a: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ýagdaýynda</a:t>
            </a:r>
            <a:r>
              <a:rPr lang="tk-TM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emele</a:t>
            </a: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gelip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başlaýar</a:t>
            </a:r>
            <a:r>
              <a:rPr lang="tk-TM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tk-TM" sz="28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Düşünjeler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arkaly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emele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gelýän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şöhlelenme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şöhlelenmäniň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iň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çuňla­ýyn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görnüşlidir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Bu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derejedäki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dünýägaraýşa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eýýäm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düşünmek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diýip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at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bermek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mümkin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derejedäki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özünde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abstraktlaýyn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pikirlenmäni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ylmy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akyl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ýetirmäniň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gazananlaryny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jemleýär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8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Şol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sebäpli­de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dünýägaraýşyň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ýokary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derejesidir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dünýägaraýşyň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hut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şu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derejesine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laýyk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gelýän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görnüşidir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ýagny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teoretiki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taýdan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rejelenilen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sistemalaýyn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görnüşidir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Dünýägaraýyşyň düzümi: </a:t>
            </a:r>
          </a:p>
          <a:p>
            <a:pPr algn="just">
              <a:buFont typeface="Wingdings" pitchFamily="2" charset="2"/>
              <a:buChar char="v"/>
            </a:pP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bilim, - ynanç, - ideal;  </a:t>
            </a:r>
          </a:p>
          <a:p>
            <a:pPr algn="just">
              <a:buFont typeface="Wingdings" pitchFamily="2" charset="2"/>
              <a:buChar char="v"/>
            </a:pP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Ynançlaryň esasynda ol ýa-da beýleki bir zatlar baradaky ynamlar we durmuşy ýörelgeler döreýär. </a:t>
            </a:r>
          </a:p>
          <a:p>
            <a:pPr algn="just">
              <a:buFont typeface="Wingdings" pitchFamily="2" charset="2"/>
              <a:buChar char="v"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0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Dünýägaraýşyň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düzüminde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orunlaryň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biriniň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ideallara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degişlidigini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agzaman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geçmek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bolmaz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Ideal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sözi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idea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diýen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gadymy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grek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sözünden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gelip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çykýar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düşünje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”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manysy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bar. </a:t>
            </a:r>
            <a:endParaRPr lang="tk-TM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Emma ideal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häzirki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döwürde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ýöne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düşünje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manysynda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ulanylmaýar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manysy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örän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k-TM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diýlip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haýsydyr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zadyň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diňe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hyýalda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göz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öňüne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getirilip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bolunýan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aňrybaş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kämil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görnüşine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sypatyna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häsiýetine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aýdylýar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ýagny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ideal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aslynda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ýok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emma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ol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hakda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arzuw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edilýän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oňa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ýetmeklige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ymtylynylýan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zat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hökmünde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düşündirmek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mümkin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dünýägaraýyş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11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meseleleriniň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hatarynda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mesele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hökmünde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ruh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materiýanyň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ideallaýyn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zat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di­ňe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göz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öňüne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getirilýän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pikir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ýöredilýän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materiallaýyn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maddylaýyn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zadyň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duýgy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agzalarymyz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arkaly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görüp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duýup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syzyp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bilýän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zatlarymyz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gatnaşygy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dogrusyndaky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has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takyk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görnüşde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aýdylanda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bolsa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haýsysynyň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ilkinjiligi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baradak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kabul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edilipdir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nyň meseleleri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2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Bu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meseläniň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hökmünde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kabul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edilmeginiň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sebäbi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diňe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çözgüdi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arkaly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nämeligine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düşünip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bolýanlygy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baglanyşyklydyr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tk-TM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Hakykatdan­da, barlyk diňe mad­dy we ruhy zatlaryň köplügidir ýa­da başgaça aýtsak, dünýäde 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maddy we </a:t>
            </a:r>
            <a:r>
              <a:rPr lang="tk-TM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ruhy zatlardan başga hiç zat ýokdur. </a:t>
            </a:r>
            <a:endParaRPr lang="tk-TM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Olaryň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haýsysynyň 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ilkinjiligi baradaky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meselede filosoflar iki sany uly topara – </a:t>
            </a:r>
            <a:r>
              <a:rPr lang="tk-TM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materialistlere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idealistlere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bölünipdirler. Olaryň taglymatlaryna bolsa, 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degişlilikde 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materializm </a:t>
            </a:r>
            <a:r>
              <a:rPr lang="tk-TM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we idealizm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 diýlip at berlipdir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51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289560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2565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Bu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ugurlaryň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içinde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hem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dürli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görnüşleri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tapawutlandyrylýar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Mysal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üçin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metafiziki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mehaniki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dialektiki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diýlip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atlandyrylýan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görnüşleri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Metafiziki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ünsi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tebigaty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öwrenmeklige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gönükdirilen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k-TM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Emma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tebigatyň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ähli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häsiýetli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aýratynlyklary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ondaky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gatnaşyklar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ugrunda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materiýanyň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mehaniki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hereketiniň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üsti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düşündirilýär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nyň meseleleri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013176"/>
            <a:ext cx="2019300" cy="181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65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9720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Dialektiki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materializmde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bolsa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dialektika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biri­birleri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aýrylmaz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arabaglanyşyklykda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seredilýär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Materializmiň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yzygiderleýin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diýilýän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hem bar. Bu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hili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materialistik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prinsip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jemgyýete­de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tebigata­da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degişli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hasap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edilýär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marksizm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tk-TM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Yzygiderli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däl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bolsa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jemgyýet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taryh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baglanyşyklykda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materialistik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prinsip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ulanylmaýar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L.Feýerbah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904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511602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Yzygiderli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däl materializmiň görnüşleriniň birine deizm 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diýil­ýär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. Bu ugruň wekilleri Hudaýyň barlygyny ykrar edipdirler, 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emma onuň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roluny welin, örän çäklendiripdirler, ýagny </a:t>
            </a:r>
            <a:r>
              <a:rPr lang="tk-TM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Hudaýa diňe materiýany döreden we oňa başlangyç hereketi beren güýç </a:t>
            </a:r>
            <a:r>
              <a:rPr lang="tk-TM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hökmünde garapdyrlar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F.Bekon,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M.Lomonosow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Agzalanlardan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başga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ylmy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wulgar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materializm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diýlip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atlandyrylýan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ugurlary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hem bar.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29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err="1"/>
              <a:t>Wulgar</a:t>
            </a:r>
            <a:r>
              <a:rPr lang="en-US" dirty="0"/>
              <a:t> </a:t>
            </a:r>
            <a:r>
              <a:rPr lang="en-US" dirty="0" err="1"/>
              <a:t>materializmde</a:t>
            </a:r>
            <a:r>
              <a:rPr lang="en-US" dirty="0"/>
              <a:t> </a:t>
            </a:r>
            <a:r>
              <a:rPr lang="en-US" dirty="0" err="1"/>
              <a:t>ideallaýyn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materiallaýyn</a:t>
            </a:r>
            <a:r>
              <a:rPr lang="en-US" dirty="0"/>
              <a:t> </a:t>
            </a:r>
            <a:r>
              <a:rPr lang="en-US" dirty="0" err="1" smtClean="0"/>
              <a:t>zada</a:t>
            </a:r>
            <a:r>
              <a:rPr lang="tk-TM" dirty="0" smtClean="0"/>
              <a:t> </a:t>
            </a:r>
            <a:r>
              <a:rPr lang="en-US" dirty="0" err="1" smtClean="0"/>
              <a:t>syrykdyrylýar</a:t>
            </a:r>
            <a:r>
              <a:rPr lang="en-US" dirty="0"/>
              <a:t>, </a:t>
            </a:r>
            <a:r>
              <a:rPr lang="en-US" dirty="0" err="1"/>
              <a:t>aň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materiýa</a:t>
            </a:r>
            <a:r>
              <a:rPr lang="en-US" dirty="0"/>
              <a:t> </a:t>
            </a:r>
            <a:r>
              <a:rPr lang="en-US" dirty="0" err="1"/>
              <a:t>birmeňzeş</a:t>
            </a:r>
            <a:r>
              <a:rPr lang="en-US" dirty="0"/>
              <a:t> </a:t>
            </a:r>
            <a:r>
              <a:rPr lang="en-US" dirty="0" err="1"/>
              <a:t>zatlar</a:t>
            </a:r>
            <a:r>
              <a:rPr lang="en-US" dirty="0"/>
              <a:t> </a:t>
            </a:r>
            <a:r>
              <a:rPr lang="en-US" dirty="0" err="1" smtClean="0"/>
              <a:t>hasaplanylýar</a:t>
            </a:r>
            <a:r>
              <a:rPr lang="tk-TM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Foht</a:t>
            </a:r>
            <a:r>
              <a:rPr lang="en-US" dirty="0"/>
              <a:t>, </a:t>
            </a:r>
            <a:r>
              <a:rPr lang="en-US" dirty="0" err="1"/>
              <a:t>Moleşott</a:t>
            </a:r>
            <a:r>
              <a:rPr lang="en-US" dirty="0"/>
              <a:t>, </a:t>
            </a:r>
            <a:r>
              <a:rPr lang="en-US" dirty="0" err="1"/>
              <a:t>Býuhner</a:t>
            </a:r>
            <a:r>
              <a:rPr lang="en-US" dirty="0" smtClean="0"/>
              <a:t>).</a:t>
            </a:r>
            <a:endParaRPr lang="tk-TM" dirty="0"/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Wulgar</a:t>
            </a:r>
            <a:r>
              <a:rPr lang="en-US" dirty="0" smtClean="0"/>
              <a:t> </a:t>
            </a:r>
            <a:r>
              <a:rPr lang="en-US" dirty="0" err="1"/>
              <a:t>materializmde</a:t>
            </a:r>
            <a:r>
              <a:rPr lang="en-US" dirty="0"/>
              <a:t> </a:t>
            </a:r>
            <a:r>
              <a:rPr lang="en-US" dirty="0" err="1"/>
              <a:t>aňyň</a:t>
            </a:r>
            <a:r>
              <a:rPr lang="en-US" dirty="0"/>
              <a:t> </a:t>
            </a:r>
            <a:r>
              <a:rPr lang="en-US" dirty="0" err="1" smtClean="0"/>
              <a:t>önümleri</a:t>
            </a:r>
            <a:r>
              <a:rPr lang="tk-TM" dirty="0" smtClean="0"/>
              <a:t> </a:t>
            </a:r>
            <a:r>
              <a:rPr lang="en-US" dirty="0" err="1" smtClean="0"/>
              <a:t>bolan</a:t>
            </a:r>
            <a:r>
              <a:rPr lang="en-US" dirty="0" smtClean="0"/>
              <a:t> </a:t>
            </a:r>
            <a:r>
              <a:rPr lang="en-US" dirty="0" err="1"/>
              <a:t>pikirlerdir</a:t>
            </a:r>
            <a:r>
              <a:rPr lang="en-US" dirty="0"/>
              <a:t> </a:t>
            </a:r>
            <a:r>
              <a:rPr lang="en-US" dirty="0" err="1"/>
              <a:t>garaýyşlara</a:t>
            </a:r>
            <a:r>
              <a:rPr lang="en-US" dirty="0"/>
              <a:t> </a:t>
            </a:r>
            <a:r>
              <a:rPr lang="en-US" dirty="0" err="1"/>
              <a:t>beýniniň</a:t>
            </a:r>
            <a:r>
              <a:rPr lang="en-US" dirty="0"/>
              <a:t> </a:t>
            </a:r>
            <a:r>
              <a:rPr lang="en-US" dirty="0" err="1"/>
              <a:t>sülekeý</a:t>
            </a:r>
            <a:r>
              <a:rPr lang="en-US" dirty="0"/>
              <a:t> </a:t>
            </a:r>
            <a:r>
              <a:rPr lang="en-US" dirty="0" err="1"/>
              <a:t>kimin</a:t>
            </a:r>
            <a:r>
              <a:rPr lang="en-US" dirty="0"/>
              <a:t> </a:t>
            </a:r>
            <a:r>
              <a:rPr lang="en-US" dirty="0" err="1"/>
              <a:t>bölüp</a:t>
            </a:r>
            <a:r>
              <a:rPr lang="en-US" dirty="0"/>
              <a:t> </a:t>
            </a:r>
            <a:r>
              <a:rPr lang="en-US" dirty="0" err="1" smtClean="0"/>
              <a:t>çykarýan</a:t>
            </a:r>
            <a:r>
              <a:rPr lang="tk-TM" dirty="0" smtClean="0"/>
              <a:t> </a:t>
            </a:r>
            <a:r>
              <a:rPr lang="en-US" dirty="0" err="1" smtClean="0"/>
              <a:t>zatlary</a:t>
            </a:r>
            <a:r>
              <a:rPr lang="en-US" dirty="0" smtClean="0"/>
              <a:t> </a:t>
            </a:r>
            <a:r>
              <a:rPr lang="en-US" dirty="0" err="1"/>
              <a:t>hökmünde</a:t>
            </a:r>
            <a:r>
              <a:rPr lang="en-US" dirty="0"/>
              <a:t> </a:t>
            </a:r>
            <a:r>
              <a:rPr lang="en-US" dirty="0" err="1"/>
              <a:t>düşünmeklik</a:t>
            </a:r>
            <a:r>
              <a:rPr lang="en-US" dirty="0"/>
              <a:t> hem </a:t>
            </a:r>
            <a:r>
              <a:rPr lang="en-US" dirty="0" err="1"/>
              <a:t>mahsusdyr</a:t>
            </a:r>
            <a:r>
              <a:rPr lang="en-US" dirty="0" smtClean="0"/>
              <a:t>.</a:t>
            </a:r>
            <a:endParaRPr lang="tk-TM" dirty="0" smtClean="0"/>
          </a:p>
          <a:p>
            <a:pPr algn="just">
              <a:buFont typeface="Wingdings" pitchFamily="2" charset="2"/>
              <a:buChar char="ü"/>
            </a:pPr>
            <a:r>
              <a:rPr lang="tk-TM" dirty="0" err="1" smtClean="0"/>
              <a:t>I</a:t>
            </a:r>
            <a:r>
              <a:rPr lang="en-US" dirty="0" err="1" smtClean="0"/>
              <a:t>dealizm</a:t>
            </a:r>
            <a:r>
              <a:rPr lang="en-US" dirty="0" smtClean="0"/>
              <a:t> </a:t>
            </a:r>
            <a:r>
              <a:rPr lang="en-US" dirty="0"/>
              <a:t>hem </a:t>
            </a:r>
            <a:r>
              <a:rPr lang="en-US" dirty="0" err="1"/>
              <a:t>dürli</a:t>
            </a:r>
            <a:r>
              <a:rPr lang="en-US" dirty="0"/>
              <a:t> </a:t>
            </a:r>
            <a:r>
              <a:rPr lang="en-US" dirty="0" err="1"/>
              <a:t>görnüşlere</a:t>
            </a:r>
            <a:r>
              <a:rPr lang="en-US" dirty="0"/>
              <a:t> </a:t>
            </a:r>
            <a:r>
              <a:rPr lang="en-US" dirty="0" err="1"/>
              <a:t>bölünýär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08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çäginde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ilkinji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nobatda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obýektiw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idealizm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subýektiw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idealizm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diýilýän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ugurlar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tapawutlandyrylýar</a:t>
            </a:r>
            <a:r>
              <a:rPr lang="tk-TM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tk-TM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Obýektiw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idealizmiň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wekilleri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ideýanyň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Hudaýyň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ruhuň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umuman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ideallaýyn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başlangyjyň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materiýadan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­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adamyň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aňyndan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­da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daşdalygyny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garaşsyzlygyny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ykrar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edýärler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Platon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F.Akwinskiý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5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algn="just"/>
            <a:r>
              <a:rPr lang="en-US" sz="3200" dirty="0"/>
              <a:t>“</a:t>
            </a:r>
            <a:r>
              <a:rPr lang="en-US" sz="3200" dirty="0" err="1"/>
              <a:t>Filosofiýa</a:t>
            </a:r>
            <a:r>
              <a:rPr lang="en-US" sz="3200" dirty="0"/>
              <a:t>” </a:t>
            </a:r>
            <a:r>
              <a:rPr lang="en-US" sz="3200" dirty="0" err="1"/>
              <a:t>diýen</a:t>
            </a:r>
            <a:r>
              <a:rPr lang="en-US" sz="3200" dirty="0"/>
              <a:t> </a:t>
            </a:r>
            <a:r>
              <a:rPr lang="en-US" sz="3200" dirty="0" err="1"/>
              <a:t>söz</a:t>
            </a:r>
            <a:r>
              <a:rPr lang="en-US" sz="3200" dirty="0"/>
              <a:t> </a:t>
            </a:r>
            <a:r>
              <a:rPr lang="en-US" sz="3200" dirty="0" err="1"/>
              <a:t>iki</a:t>
            </a:r>
            <a:r>
              <a:rPr lang="en-US" sz="3200" dirty="0"/>
              <a:t> </a:t>
            </a:r>
            <a:r>
              <a:rPr lang="en-US" sz="3200" dirty="0" err="1"/>
              <a:t>sany</a:t>
            </a:r>
            <a:r>
              <a:rPr lang="en-US" sz="3200" dirty="0"/>
              <a:t> </a:t>
            </a:r>
            <a:r>
              <a:rPr lang="en-US" sz="3200" dirty="0" err="1"/>
              <a:t>gadymy</a:t>
            </a:r>
            <a:r>
              <a:rPr lang="en-US" sz="3200" dirty="0"/>
              <a:t> </a:t>
            </a:r>
            <a:r>
              <a:rPr lang="en-US" sz="3200" dirty="0" err="1"/>
              <a:t>grek</a:t>
            </a:r>
            <a:r>
              <a:rPr lang="en-US" sz="3200" dirty="0"/>
              <a:t> (</a:t>
            </a:r>
            <a:r>
              <a:rPr lang="en-US" sz="3200" dirty="0" err="1"/>
              <a:t>ýunan</a:t>
            </a:r>
            <a:r>
              <a:rPr lang="en-US" sz="3200" dirty="0"/>
              <a:t>) </a:t>
            </a:r>
            <a:r>
              <a:rPr lang="en-US" sz="3200" dirty="0" err="1" smtClean="0"/>
              <a:t>sözünden</a:t>
            </a:r>
            <a:r>
              <a:rPr lang="en-US" sz="3200" dirty="0" smtClean="0"/>
              <a:t>,</a:t>
            </a:r>
            <a:r>
              <a:rPr lang="tk-TM" sz="3200" dirty="0" smtClean="0"/>
              <a:t> </a:t>
            </a:r>
            <a:r>
              <a:rPr lang="en-US" sz="3200" dirty="0" err="1" smtClean="0"/>
              <a:t>ýagny</a:t>
            </a:r>
            <a:r>
              <a:rPr lang="en-US" sz="3200" dirty="0" smtClean="0"/>
              <a:t> </a:t>
            </a:r>
            <a:r>
              <a:rPr lang="en-US" sz="3200" b="1" dirty="0"/>
              <a:t>“</a:t>
            </a:r>
            <a:r>
              <a:rPr lang="en-US" sz="3200" b="1" dirty="0" err="1"/>
              <a:t>pfileo</a:t>
            </a:r>
            <a:r>
              <a:rPr lang="en-US" sz="3200" b="1" dirty="0"/>
              <a:t>” </a:t>
            </a:r>
            <a:r>
              <a:rPr lang="en-US" sz="3200" dirty="0"/>
              <a:t>(</a:t>
            </a:r>
            <a:r>
              <a:rPr lang="en-US" sz="3200" dirty="0" err="1"/>
              <a:t>sarpa</a:t>
            </a:r>
            <a:r>
              <a:rPr lang="en-US" sz="3200" dirty="0"/>
              <a:t>, </a:t>
            </a:r>
            <a:r>
              <a:rPr lang="en-US" sz="3200" dirty="0" err="1"/>
              <a:t>söýgi</a:t>
            </a:r>
            <a:r>
              <a:rPr lang="en-US" sz="3200" dirty="0"/>
              <a:t>, </a:t>
            </a:r>
            <a:r>
              <a:rPr lang="en-US" sz="3200" dirty="0" err="1"/>
              <a:t>hormat</a:t>
            </a:r>
            <a:r>
              <a:rPr lang="en-US" sz="3200" dirty="0"/>
              <a:t>) we </a:t>
            </a:r>
            <a:r>
              <a:rPr lang="en-US" sz="3200" b="1" dirty="0"/>
              <a:t>“</a:t>
            </a:r>
            <a:r>
              <a:rPr lang="en-US" sz="3200" b="1" dirty="0" err="1"/>
              <a:t>sopfio</a:t>
            </a:r>
            <a:r>
              <a:rPr lang="en-US" sz="3200" b="1" dirty="0"/>
              <a:t>” </a:t>
            </a:r>
            <a:r>
              <a:rPr lang="en-US" sz="3200" dirty="0"/>
              <a:t>(</a:t>
            </a:r>
            <a:r>
              <a:rPr lang="en-US" sz="3200" dirty="0" err="1"/>
              <a:t>paýhas</a:t>
            </a:r>
            <a:r>
              <a:rPr lang="en-US" sz="3200" dirty="0"/>
              <a:t>, </a:t>
            </a:r>
            <a:r>
              <a:rPr lang="en-US" sz="3200" dirty="0" err="1"/>
              <a:t>akyl</a:t>
            </a:r>
            <a:r>
              <a:rPr lang="en-US" sz="3200" dirty="0"/>
              <a:t>, </a:t>
            </a:r>
            <a:r>
              <a:rPr lang="en-US" sz="3200" dirty="0" err="1"/>
              <a:t>bilim</a:t>
            </a:r>
            <a:r>
              <a:rPr lang="en-US" sz="3200" dirty="0"/>
              <a:t>) </a:t>
            </a:r>
            <a:r>
              <a:rPr lang="en-US" sz="3200" dirty="0" err="1"/>
              <a:t>sözlerinden</a:t>
            </a:r>
            <a:r>
              <a:rPr lang="en-US" sz="3200" dirty="0"/>
              <a:t> </a:t>
            </a:r>
            <a:r>
              <a:rPr lang="en-US" sz="3200" dirty="0" err="1"/>
              <a:t>gelip</a:t>
            </a:r>
            <a:r>
              <a:rPr lang="en-US" sz="3200" dirty="0"/>
              <a:t> </a:t>
            </a:r>
            <a:r>
              <a:rPr lang="en-US" sz="3200" dirty="0" err="1" smtClean="0"/>
              <a:t>çykýar</a:t>
            </a:r>
            <a:r>
              <a:rPr lang="tk-TM" sz="3200" dirty="0" smtClean="0"/>
              <a:t>;</a:t>
            </a:r>
          </a:p>
          <a:p>
            <a:pPr algn="just"/>
            <a:r>
              <a:rPr lang="en-US" sz="3200" dirty="0"/>
              <a:t>Bu </a:t>
            </a:r>
            <a:r>
              <a:rPr lang="en-US" sz="3200" dirty="0" err="1"/>
              <a:t>sözi</a:t>
            </a:r>
            <a:r>
              <a:rPr lang="en-US" sz="3200" dirty="0"/>
              <a:t> </a:t>
            </a:r>
            <a:r>
              <a:rPr lang="en-US" sz="3200" dirty="0" err="1"/>
              <a:t>dolanyşyga</a:t>
            </a:r>
            <a:r>
              <a:rPr lang="en-US" sz="3200" dirty="0"/>
              <a:t> </a:t>
            </a:r>
            <a:r>
              <a:rPr lang="en-US" sz="3200" dirty="0" err="1"/>
              <a:t>ilkinji</a:t>
            </a:r>
            <a:r>
              <a:rPr lang="en-US" sz="3200" dirty="0"/>
              <a:t> </a:t>
            </a:r>
            <a:r>
              <a:rPr lang="en-US" sz="3200" dirty="0" err="1"/>
              <a:t>bolup</a:t>
            </a:r>
            <a:r>
              <a:rPr lang="en-US" sz="3200" dirty="0"/>
              <a:t> </a:t>
            </a:r>
            <a:r>
              <a:rPr lang="en-US" sz="3200" dirty="0" err="1" smtClean="0"/>
              <a:t>girizen</a:t>
            </a:r>
            <a:r>
              <a:rPr lang="tk-TM" sz="3200" dirty="0" smtClean="0"/>
              <a:t> </a:t>
            </a:r>
            <a:r>
              <a:rPr lang="en-US" sz="3200" dirty="0" err="1" smtClean="0"/>
              <a:t>Gadymy</a:t>
            </a:r>
            <a:r>
              <a:rPr lang="en-US" sz="3200" dirty="0" smtClean="0"/>
              <a:t> </a:t>
            </a:r>
            <a:r>
              <a:rPr lang="en-US" sz="3200" dirty="0" err="1"/>
              <a:t>Gresiýanyň</a:t>
            </a:r>
            <a:r>
              <a:rPr lang="en-US" sz="3200" dirty="0"/>
              <a:t> </a:t>
            </a:r>
            <a:r>
              <a:rPr lang="en-US" sz="3200" dirty="0" err="1"/>
              <a:t>beýik</a:t>
            </a:r>
            <a:r>
              <a:rPr lang="en-US" sz="3200" dirty="0"/>
              <a:t> </a:t>
            </a:r>
            <a:r>
              <a:rPr lang="en-US" sz="3200" dirty="0" err="1"/>
              <a:t>akyldary</a:t>
            </a:r>
            <a:r>
              <a:rPr lang="en-US" sz="3200" dirty="0"/>
              <a:t> </a:t>
            </a:r>
            <a:r>
              <a:rPr lang="en-US" sz="3200" dirty="0" err="1"/>
              <a:t>Pifagor</a:t>
            </a:r>
            <a:r>
              <a:rPr lang="en-US" sz="3200" dirty="0"/>
              <a:t> </a:t>
            </a:r>
            <a:r>
              <a:rPr lang="en-US" sz="3200" dirty="0" err="1" smtClean="0"/>
              <a:t>hasaplanylýar</a:t>
            </a:r>
            <a:r>
              <a:rPr lang="tk-TM" sz="3200" dirty="0" smtClean="0"/>
              <a:t>;</a:t>
            </a:r>
          </a:p>
          <a:p>
            <a:pPr algn="just"/>
            <a:endParaRPr lang="tk-TM" sz="3200" dirty="0"/>
          </a:p>
          <a:p>
            <a:pPr algn="just"/>
            <a:endParaRPr lang="tk-TM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k-TM" dirty="0" smtClean="0"/>
              <a:t/>
            </a:r>
            <a:br>
              <a:rPr lang="tk-TM" dirty="0" smtClean="0"/>
            </a:br>
            <a:r>
              <a:rPr lang="en-US" dirty="0" err="1" smtClean="0"/>
              <a:t>Filosofiýa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paýhasa</a:t>
            </a:r>
            <a:r>
              <a:rPr lang="en-US" dirty="0"/>
              <a:t> </a:t>
            </a:r>
            <a:r>
              <a:rPr lang="en-US" dirty="0" err="1"/>
              <a:t>söýgi</a:t>
            </a:r>
            <a:r>
              <a:rPr lang="en-US" dirty="0"/>
              <a:t>. </a:t>
            </a:r>
            <a:br>
              <a:rPr lang="en-US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653136"/>
            <a:ext cx="2035621" cy="195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4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Subýektiw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idealizmiň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wekilleri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bolsa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daşky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aňyna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garaşlydygyny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ykrar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edipdirler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Berkli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tk-TM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Subýekiw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idealizmiň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başga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üýtgeşik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görnüşine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solipsizm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diýlip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at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berilýär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Bu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garaýşyň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tarapdarlary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kimiň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diňe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özüniň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diňe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özüne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degişli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duýgularynyň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hakykatdan­da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barlygy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barada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ynamly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aýtmaga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hukuklydygyny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tekrarlaýarlar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19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Idealizmiň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agzalyp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geçilen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görnüşleriniň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çäginde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hem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bölünişik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Mysal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üçin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rasionalizm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irrasionalizm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toparlara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bölünişi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k-TM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Idealistik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rasionalizm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ähli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oňa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akyl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ýetirmäniň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esasynda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aklyň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paýhasyň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ýatanlygyny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tekrarlaýar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073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err="1"/>
              <a:t>Görşümiz</a:t>
            </a:r>
            <a:r>
              <a:rPr lang="en-US" dirty="0"/>
              <a:t> </a:t>
            </a:r>
            <a:r>
              <a:rPr lang="en-US" dirty="0" err="1"/>
              <a:t>ýaly</a:t>
            </a:r>
            <a:r>
              <a:rPr lang="en-US" dirty="0"/>
              <a:t>, </a:t>
            </a:r>
            <a:r>
              <a:rPr lang="en-US" dirty="0" err="1"/>
              <a:t>materializm</a:t>
            </a:r>
            <a:r>
              <a:rPr lang="en-US" dirty="0"/>
              <a:t> we </a:t>
            </a:r>
            <a:r>
              <a:rPr lang="en-US" dirty="0" err="1"/>
              <a:t>idealizm</a:t>
            </a:r>
            <a:r>
              <a:rPr lang="en-US" dirty="0"/>
              <a:t> </a:t>
            </a:r>
            <a:r>
              <a:rPr lang="en-US" dirty="0" err="1"/>
              <a:t>filosofiýanyň</a:t>
            </a:r>
            <a:r>
              <a:rPr lang="en-US" dirty="0"/>
              <a:t> </a:t>
            </a:r>
            <a:r>
              <a:rPr lang="en-US" dirty="0" err="1"/>
              <a:t>biri­birine</a:t>
            </a:r>
            <a:r>
              <a:rPr lang="en-US" dirty="0"/>
              <a:t> </a:t>
            </a:r>
            <a:r>
              <a:rPr lang="en-US" dirty="0" err="1" smtClean="0"/>
              <a:t>gapma</a:t>
            </a:r>
            <a:r>
              <a:rPr lang="tk-TM" dirty="0" smtClean="0"/>
              <a:t>-</a:t>
            </a:r>
            <a:r>
              <a:rPr lang="en-US" dirty="0" smtClean="0"/>
              <a:t>­</a:t>
            </a:r>
            <a:r>
              <a:rPr lang="en-US" dirty="0" err="1"/>
              <a:t>garşylykly</a:t>
            </a:r>
            <a:r>
              <a:rPr lang="en-US" dirty="0"/>
              <a:t> </a:t>
            </a:r>
            <a:r>
              <a:rPr lang="en-US" dirty="0" err="1" smtClean="0"/>
              <a:t>taraplarydyr</a:t>
            </a:r>
            <a:r>
              <a:rPr lang="tk-TM" dirty="0" smtClean="0"/>
              <a:t>;</a:t>
            </a:r>
            <a:r>
              <a:rPr lang="en-US" dirty="0" smtClean="0"/>
              <a:t> </a:t>
            </a:r>
            <a:endParaRPr lang="tk-TM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Olar</a:t>
            </a:r>
            <a:r>
              <a:rPr lang="en-US" dirty="0" smtClean="0"/>
              <a:t> </a:t>
            </a:r>
            <a:r>
              <a:rPr lang="en-US" dirty="0" err="1" smtClean="0"/>
              <a:t>gapma</a:t>
            </a:r>
            <a:r>
              <a:rPr lang="tk-TM" dirty="0" smtClean="0"/>
              <a:t>-</a:t>
            </a:r>
            <a:r>
              <a:rPr lang="en-US" dirty="0" smtClean="0"/>
              <a:t>­</a:t>
            </a:r>
            <a:r>
              <a:rPr lang="en-US" dirty="0" err="1"/>
              <a:t>garşylykly</a:t>
            </a:r>
            <a:r>
              <a:rPr lang="en-US" dirty="0"/>
              <a:t> </a:t>
            </a:r>
            <a:r>
              <a:rPr lang="en-US" dirty="0" err="1" smtClean="0"/>
              <a:t>taraplarda</a:t>
            </a:r>
            <a:r>
              <a:rPr lang="tk-TM" dirty="0" smtClean="0"/>
              <a:t> </a:t>
            </a:r>
            <a:r>
              <a:rPr lang="en-US" dirty="0" err="1" smtClean="0"/>
              <a:t>bolsa</a:t>
            </a:r>
            <a:r>
              <a:rPr lang="en-US" dirty="0"/>
              <a:t>, </a:t>
            </a:r>
            <a:r>
              <a:rPr lang="en-US" dirty="0" err="1"/>
              <a:t>filosofiýanyň</a:t>
            </a:r>
            <a:r>
              <a:rPr lang="en-US" dirty="0"/>
              <a:t> </a:t>
            </a:r>
            <a:r>
              <a:rPr lang="en-US" dirty="0" err="1"/>
              <a:t>taryhyny</a:t>
            </a:r>
            <a:r>
              <a:rPr lang="en-US" dirty="0"/>
              <a:t> </a:t>
            </a:r>
            <a:r>
              <a:rPr lang="en-US" dirty="0" err="1"/>
              <a:t>diňe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tarapyň</a:t>
            </a:r>
            <a:r>
              <a:rPr lang="en-US" dirty="0"/>
              <a:t> </a:t>
            </a:r>
            <a:r>
              <a:rPr lang="en-US" dirty="0" err="1"/>
              <a:t>mydamalyk</a:t>
            </a:r>
            <a:r>
              <a:rPr lang="en-US" dirty="0"/>
              <a:t> </a:t>
            </a:r>
            <a:r>
              <a:rPr lang="en-US" dirty="0" err="1" smtClean="0"/>
              <a:t>gapma</a:t>
            </a:r>
            <a:r>
              <a:rPr lang="tk-TM" dirty="0" smtClean="0"/>
              <a:t>-</a:t>
            </a:r>
            <a:r>
              <a:rPr lang="en-US" dirty="0" err="1" smtClean="0"/>
              <a:t>garşylygy</a:t>
            </a:r>
            <a:r>
              <a:rPr lang="en-US" dirty="0" smtClean="0"/>
              <a:t> </a:t>
            </a:r>
            <a:r>
              <a:rPr lang="en-US" dirty="0" err="1"/>
              <a:t>hökmünde</a:t>
            </a:r>
            <a:r>
              <a:rPr lang="en-US" dirty="0"/>
              <a:t> </a:t>
            </a:r>
            <a:r>
              <a:rPr lang="en-US" dirty="0" err="1"/>
              <a:t>görkezjek</a:t>
            </a:r>
            <a:r>
              <a:rPr lang="en-US" dirty="0"/>
              <a:t> </a:t>
            </a:r>
            <a:r>
              <a:rPr lang="en-US" dirty="0" err="1"/>
              <a:t>bolmak</a:t>
            </a:r>
            <a:r>
              <a:rPr lang="en-US" dirty="0"/>
              <a:t> </a:t>
            </a:r>
            <a:r>
              <a:rPr lang="en-US" dirty="0" err="1" smtClean="0"/>
              <a:t>ýalňyşdyr</a:t>
            </a:r>
            <a:r>
              <a:rPr lang="tk-TM" dirty="0" smtClean="0"/>
              <a:t>;</a:t>
            </a:r>
            <a:endParaRPr lang="tk-TM" dirty="0"/>
          </a:p>
          <a:p>
            <a:pPr algn="just">
              <a:buFont typeface="Wingdings" pitchFamily="2" charset="2"/>
              <a:buChar char="ü"/>
            </a:pPr>
            <a:r>
              <a:rPr lang="tk-TM" dirty="0"/>
              <a:t>Olaryň belli </a:t>
            </a:r>
            <a:r>
              <a:rPr lang="tk-TM" dirty="0" smtClean="0"/>
              <a:t>bir filosofiki </a:t>
            </a:r>
            <a:r>
              <a:rPr lang="tk-TM" dirty="0"/>
              <a:t>meseleler babatynda birleşen, biri­birleriniň üstüni </a:t>
            </a:r>
            <a:r>
              <a:rPr lang="tk-TM" dirty="0" smtClean="0"/>
              <a:t>ýetiren halatlary </a:t>
            </a:r>
            <a:r>
              <a:rPr lang="tk-TM" dirty="0"/>
              <a:t>hem bolupdyr. Mysal üçin, materializmiň we </a:t>
            </a:r>
            <a:r>
              <a:rPr lang="tk-TM" dirty="0" smtClean="0"/>
              <a:t>idealizmiň pozisiýalarynyň </a:t>
            </a:r>
            <a:r>
              <a:rPr lang="tk-TM" dirty="0"/>
              <a:t>biri­birine gabat gelýänligi dünýä akyl ýetirmekligiň mümkinligi baradaky meselede ýüze çykypdyr.</a:t>
            </a:r>
            <a:endParaRPr lang="tk-TM" dirty="0" smtClean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423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Munuň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aýdyň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mysaly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hökmünde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idealizmiň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görnükli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wekilleriniň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Gegeliň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edil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materialistler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akyl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ýetirmekligiň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mümkinligini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ykrar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edenligini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görkezmek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mümkin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Dünýäniň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barlygynyň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ilkinji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başlangyjy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şeýle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başlangyç­laryň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hakyndaky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dogrusynda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filosoflar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filosofiýanyň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monizm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dualizm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plýuralizm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ýaly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ugurlaryna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degişli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edilýär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09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Şeýle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başlangyç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hökmünde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topary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ýeke­täk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materialla­ýyn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zady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ýagny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maddy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substansiýany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kabul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etseler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beýleki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topary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ýeke­täk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ideallaýyn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zady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ýagny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ruhy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substansiýany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kabul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edýärler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Degişlilikde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monizmiň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materialistik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monizm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idealistik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monizm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görnüşlerine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bölünýär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065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Dualizm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iki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başlangyjyň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hem (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materiýanyň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aňyň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deňhukuklydygyny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ykrar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edýär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k-TM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Mysal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üçin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R.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Dekart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esasynda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iki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sany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deňhukukly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substansiýalaryň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ýagny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pikirlenip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bilýän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ruhuň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) we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dowamly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hereketdäk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materiýanyň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ýatanlygyny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ykrar</a:t>
            </a:r>
            <a:r>
              <a:rPr lang="tk-TM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etmäge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çalşypdyr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094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Plýuralizm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barlygyň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esasynda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birnäçe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başlangyjyň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ýatanlygyny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ykrar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edýär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k-TM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Munuň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mysaly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hökmünde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gadymy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grek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filosofy</a:t>
            </a:r>
            <a:r>
              <a:rPr lang="tk-TM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Empedoklyň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ähli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zadyň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esasynda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toprak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suw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howa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ot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ýalyn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ýaly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dürli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başlangyçlaryň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ýatanlygy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baradaky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garaýşyny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getirmek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mümkin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k-TM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61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 err="1"/>
              <a:t>Filosoflar</a:t>
            </a:r>
            <a:r>
              <a:rPr lang="en-US" sz="3200" dirty="0"/>
              <a:t> we </a:t>
            </a:r>
            <a:r>
              <a:rPr lang="en-US" sz="3200" dirty="0" err="1"/>
              <a:t>filosofiki</a:t>
            </a:r>
            <a:r>
              <a:rPr lang="en-US" sz="3200" dirty="0"/>
              <a:t> </a:t>
            </a:r>
            <a:r>
              <a:rPr lang="en-US" sz="3200" dirty="0" err="1"/>
              <a:t>taglymatlar</a:t>
            </a:r>
            <a:r>
              <a:rPr lang="en-US" sz="3200" dirty="0"/>
              <a:t> </a:t>
            </a:r>
            <a:r>
              <a:rPr lang="en-US" sz="3200" dirty="0" err="1"/>
              <a:t>olaryň</a:t>
            </a:r>
            <a:r>
              <a:rPr lang="en-US" sz="3200" dirty="0"/>
              <a:t> </a:t>
            </a:r>
            <a:r>
              <a:rPr lang="en-US" sz="3200" dirty="0" err="1"/>
              <a:t>diňe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esasy</a:t>
            </a:r>
            <a:r>
              <a:rPr lang="en-US" sz="3200" dirty="0"/>
              <a:t> </a:t>
            </a:r>
            <a:r>
              <a:rPr lang="en-US" sz="3200" dirty="0" err="1" smtClean="0"/>
              <a:t>mesele</a:t>
            </a:r>
            <a:r>
              <a:rPr lang="tk-TM" sz="3200" dirty="0" smtClean="0"/>
              <a:t> </a:t>
            </a:r>
            <a:r>
              <a:rPr lang="en-US" sz="3200" dirty="0" err="1" smtClean="0"/>
              <a:t>dogrusynda</a:t>
            </a:r>
            <a:r>
              <a:rPr lang="en-US" sz="3200" dirty="0" smtClean="0"/>
              <a:t> </a:t>
            </a:r>
            <a:r>
              <a:rPr lang="en-US" sz="3200" dirty="0" err="1"/>
              <a:t>dürli</a:t>
            </a:r>
            <a:r>
              <a:rPr lang="en-US" sz="3200" dirty="0"/>
              <a:t> </a:t>
            </a:r>
            <a:r>
              <a:rPr lang="en-US" sz="3200" dirty="0" err="1"/>
              <a:t>garaýyşlarynyň</a:t>
            </a:r>
            <a:r>
              <a:rPr lang="en-US" sz="3200" dirty="0"/>
              <a:t> </a:t>
            </a:r>
            <a:r>
              <a:rPr lang="en-US" sz="3200" dirty="0" err="1"/>
              <a:t>barlygy</a:t>
            </a:r>
            <a:r>
              <a:rPr lang="en-US" sz="3200" dirty="0"/>
              <a:t> </a:t>
            </a:r>
            <a:r>
              <a:rPr lang="en-US" sz="3200" dirty="0" err="1"/>
              <a:t>bilen</a:t>
            </a:r>
            <a:r>
              <a:rPr lang="en-US" sz="3200" dirty="0"/>
              <a:t> </a:t>
            </a:r>
            <a:r>
              <a:rPr lang="en-US" sz="3200" dirty="0" err="1"/>
              <a:t>tapawutlanman</a:t>
            </a:r>
            <a:r>
              <a:rPr lang="en-US" sz="3200" dirty="0"/>
              <a:t>, </a:t>
            </a:r>
            <a:r>
              <a:rPr lang="en-US" sz="3200" dirty="0" err="1" smtClean="0"/>
              <a:t>eý­sem</a:t>
            </a:r>
            <a:r>
              <a:rPr lang="en-US" sz="3200" dirty="0" smtClean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meseläniň</a:t>
            </a:r>
            <a:r>
              <a:rPr lang="en-US" sz="3200" dirty="0"/>
              <a:t> </a:t>
            </a:r>
            <a:r>
              <a:rPr lang="en-US" sz="3200" dirty="0" err="1"/>
              <a:t>ikinji</a:t>
            </a:r>
            <a:r>
              <a:rPr lang="en-US" sz="3200" dirty="0"/>
              <a:t> </a:t>
            </a:r>
            <a:r>
              <a:rPr lang="en-US" sz="3200" dirty="0" err="1"/>
              <a:t>tarapy</a:t>
            </a:r>
            <a:r>
              <a:rPr lang="en-US" sz="3200" dirty="0"/>
              <a:t>, has </a:t>
            </a:r>
            <a:r>
              <a:rPr lang="en-US" sz="3200" dirty="0" err="1"/>
              <a:t>dogrusy</a:t>
            </a:r>
            <a:r>
              <a:rPr lang="en-US" sz="3200" dirty="0"/>
              <a:t> </a:t>
            </a:r>
            <a:r>
              <a:rPr lang="en-US" sz="3200" dirty="0" err="1"/>
              <a:t>bolsa</a:t>
            </a:r>
            <a:r>
              <a:rPr lang="en-US" sz="3200" dirty="0"/>
              <a:t>, </a:t>
            </a:r>
            <a:r>
              <a:rPr lang="en-US" sz="3200" dirty="0" err="1"/>
              <a:t>dünýä</a:t>
            </a:r>
            <a:r>
              <a:rPr lang="en-US" sz="3200" dirty="0"/>
              <a:t> </a:t>
            </a:r>
            <a:r>
              <a:rPr lang="en-US" sz="3200" dirty="0" err="1" smtClean="0"/>
              <a:t>akyl</a:t>
            </a:r>
            <a:r>
              <a:rPr lang="tk-TM" sz="3200" dirty="0" smtClean="0"/>
              <a:t> </a:t>
            </a:r>
            <a:r>
              <a:rPr lang="en-US" sz="3200" dirty="0" err="1" smtClean="0"/>
              <a:t>ýetirmekligiň</a:t>
            </a:r>
            <a:r>
              <a:rPr lang="en-US" sz="3200" dirty="0" smtClean="0"/>
              <a:t> </a:t>
            </a:r>
            <a:r>
              <a:rPr lang="en-US" sz="3200" b="1" dirty="0" err="1"/>
              <a:t>mümkinligi</a:t>
            </a:r>
            <a:r>
              <a:rPr lang="en-US" sz="3200" b="1" dirty="0"/>
              <a:t> </a:t>
            </a:r>
            <a:r>
              <a:rPr lang="en-US" sz="3200" b="1" dirty="0" err="1"/>
              <a:t>ýa­da</a:t>
            </a:r>
            <a:r>
              <a:rPr lang="en-US" sz="3200" b="1" dirty="0"/>
              <a:t> </a:t>
            </a:r>
            <a:r>
              <a:rPr lang="en-US" sz="3200" b="1" dirty="0" err="1"/>
              <a:t>mümkin</a:t>
            </a:r>
            <a:r>
              <a:rPr lang="en-US" sz="3200" b="1" dirty="0"/>
              <a:t> </a:t>
            </a:r>
            <a:r>
              <a:rPr lang="en-US" sz="3200" b="1" dirty="0" err="1"/>
              <a:t>däldigi</a:t>
            </a:r>
            <a:r>
              <a:rPr lang="en-US" sz="3200" b="1" dirty="0"/>
              <a:t> </a:t>
            </a:r>
            <a:r>
              <a:rPr lang="en-US" sz="3200" dirty="0" err="1"/>
              <a:t>babatynda</a:t>
            </a:r>
            <a:r>
              <a:rPr lang="en-US" sz="3200" dirty="0"/>
              <a:t> </a:t>
            </a:r>
            <a:r>
              <a:rPr lang="en-US" sz="3200" dirty="0" smtClean="0"/>
              <a:t>hem</a:t>
            </a:r>
            <a:r>
              <a:rPr lang="tk-TM" sz="3200" dirty="0" smtClean="0"/>
              <a:t> </a:t>
            </a:r>
            <a:r>
              <a:rPr lang="en-US" sz="3200" dirty="0" err="1" smtClean="0"/>
              <a:t>tapawutlanýarlar</a:t>
            </a:r>
            <a:r>
              <a:rPr lang="en-US" sz="3200" dirty="0"/>
              <a:t>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471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Dünýä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akyl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ýetirmekligiň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mümkinligini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doly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inkär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edýän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filosoflara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agnostikler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akyl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ýetirmekligiň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mümkinligini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emma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onuň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belli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çäkden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aňry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geçip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bilmejekligini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ykrar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edýän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filosoflara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skeptikler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akyl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ýetirmekligiň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doly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derejede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mümkinligini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ykrar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edýänlere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bolsa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optimistler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diýilýär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26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84976" cy="5044016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Filosofiýanyň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meselesi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dogrusynda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soňky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döwürde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başga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hili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garaýyşlar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hem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öňe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sürülýär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Filosoflaryň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käbiri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hökmünde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 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we men </a:t>
            </a:r>
            <a:r>
              <a:rPr lang="en-US" sz="2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däl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ýa­da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has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giňräk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alnanda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adam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dünýä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diýen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meseläniň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kabul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edilmelidigini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ündeseler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olaryň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başga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topary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en-US" sz="2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esasy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mesele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materiýa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aňyň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mynasybeti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sz="28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baradaky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gürrüňleri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filosofiýadan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düýbünden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aýyrmaklygy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hem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teklip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edýärler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Filosofiýanyň meseleleri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20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1328"/>
            <a:ext cx="8928992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baglanyşykly</a:t>
            </a:r>
            <a:r>
              <a:rPr lang="en-US" dirty="0"/>
              <a:t> </a:t>
            </a:r>
            <a:r>
              <a:rPr lang="en-US" dirty="0" err="1"/>
              <a:t>hekaýatlaryň</a:t>
            </a:r>
            <a:r>
              <a:rPr lang="en-US" dirty="0"/>
              <a:t> </a:t>
            </a:r>
            <a:r>
              <a:rPr lang="en-US" dirty="0" err="1"/>
              <a:t>birinde</a:t>
            </a:r>
            <a:r>
              <a:rPr lang="en-US" dirty="0"/>
              <a:t> </a:t>
            </a:r>
            <a:r>
              <a:rPr lang="en-US" dirty="0" err="1" smtClean="0"/>
              <a:t>şeýle</a:t>
            </a:r>
            <a:r>
              <a:rPr lang="tk-TM" dirty="0" smtClean="0"/>
              <a:t> </a:t>
            </a:r>
            <a:r>
              <a:rPr lang="en-US" dirty="0" err="1" smtClean="0"/>
              <a:t>gürrüň</a:t>
            </a:r>
            <a:r>
              <a:rPr lang="en-US" dirty="0" smtClean="0"/>
              <a:t> </a:t>
            </a:r>
            <a:r>
              <a:rPr lang="en-US" dirty="0" err="1"/>
              <a:t>berilýär</a:t>
            </a:r>
            <a:r>
              <a:rPr lang="en-US" dirty="0"/>
              <a:t>: </a:t>
            </a:r>
            <a:r>
              <a:rPr lang="en-US" dirty="0" err="1"/>
              <a:t>Pifagora</a:t>
            </a:r>
            <a:r>
              <a:rPr lang="en-US" dirty="0"/>
              <a:t> </a:t>
            </a:r>
            <a:r>
              <a:rPr lang="en-US" dirty="0" err="1" smtClean="0"/>
              <a:t>okuwçylarynyň</a:t>
            </a:r>
            <a:r>
              <a:rPr lang="tk-TM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b="1" dirty="0"/>
              <a:t>“</a:t>
            </a:r>
            <a:r>
              <a:rPr lang="en-US" b="1" dirty="0" err="1"/>
              <a:t>Eý</a:t>
            </a:r>
            <a:r>
              <a:rPr lang="en-US" b="1" dirty="0"/>
              <a:t>, </a:t>
            </a:r>
            <a:r>
              <a:rPr lang="en-US" b="1" dirty="0" err="1"/>
              <a:t>akyldar</a:t>
            </a:r>
            <a:r>
              <a:rPr lang="en-US" b="1" dirty="0"/>
              <a:t>!” (“</a:t>
            </a:r>
            <a:r>
              <a:rPr lang="ru-RU" b="1" dirty="0"/>
              <a:t>О, </a:t>
            </a:r>
            <a:r>
              <a:rPr lang="en-US" b="1" dirty="0" err="1"/>
              <a:t>sophicos</a:t>
            </a:r>
            <a:r>
              <a:rPr lang="en-US" b="1" dirty="0"/>
              <a:t>!”) </a:t>
            </a:r>
            <a:r>
              <a:rPr lang="en-US" dirty="0" err="1" smtClean="0"/>
              <a:t>diýip</a:t>
            </a:r>
            <a:r>
              <a:rPr lang="tk-TM" dirty="0" smtClean="0"/>
              <a:t> </a:t>
            </a:r>
            <a:r>
              <a:rPr lang="en-US" dirty="0" err="1" smtClean="0"/>
              <a:t>ýüzlenipdir</a:t>
            </a:r>
            <a:r>
              <a:rPr lang="en-US" dirty="0"/>
              <a:t>. </a:t>
            </a:r>
            <a:r>
              <a:rPr lang="en-US" dirty="0" err="1"/>
              <a:t>Ol</a:t>
            </a:r>
            <a:r>
              <a:rPr lang="en-US" dirty="0"/>
              <a:t> </a:t>
            </a:r>
            <a:r>
              <a:rPr lang="en-US" dirty="0" err="1"/>
              <a:t>şonda</a:t>
            </a:r>
            <a:r>
              <a:rPr lang="en-US" dirty="0"/>
              <a:t> </a:t>
            </a:r>
            <a:r>
              <a:rPr lang="en-US" dirty="0" err="1"/>
              <a:t>okuwçysyna</a:t>
            </a:r>
            <a:r>
              <a:rPr lang="en-US" dirty="0"/>
              <a:t>: </a:t>
            </a:r>
            <a:r>
              <a:rPr lang="en-US" b="1" dirty="0"/>
              <a:t>“</a:t>
            </a:r>
            <a:r>
              <a:rPr lang="en-US" b="1" dirty="0" err="1" smtClean="0"/>
              <a:t>Ýok</a:t>
            </a:r>
            <a:r>
              <a:rPr lang="en-US" b="1" dirty="0" smtClean="0"/>
              <a:t>,</a:t>
            </a:r>
            <a:r>
              <a:rPr lang="tk-TM" b="1" dirty="0" smtClean="0"/>
              <a:t> </a:t>
            </a:r>
            <a:r>
              <a:rPr lang="en-US" b="1" dirty="0" smtClean="0"/>
              <a:t>men </a:t>
            </a:r>
            <a:r>
              <a:rPr lang="en-US" b="1" dirty="0" err="1"/>
              <a:t>akyldar</a:t>
            </a:r>
            <a:r>
              <a:rPr lang="en-US" b="1" dirty="0"/>
              <a:t> </a:t>
            </a:r>
            <a:r>
              <a:rPr lang="en-US" b="1" dirty="0" err="1"/>
              <a:t>däl</a:t>
            </a:r>
            <a:r>
              <a:rPr lang="en-US" b="1" dirty="0"/>
              <a:t>, men </a:t>
            </a:r>
            <a:r>
              <a:rPr lang="en-US" b="1" dirty="0" err="1"/>
              <a:t>diňe</a:t>
            </a:r>
            <a:r>
              <a:rPr lang="en-US" b="1" dirty="0"/>
              <a:t> </a:t>
            </a:r>
            <a:r>
              <a:rPr lang="en-US" b="1" dirty="0" err="1"/>
              <a:t>akyla</a:t>
            </a:r>
            <a:r>
              <a:rPr lang="en-US" b="1" dirty="0"/>
              <a:t>, </a:t>
            </a:r>
            <a:r>
              <a:rPr lang="en-US" b="1" dirty="0" err="1" smtClean="0"/>
              <a:t>paýhasa</a:t>
            </a:r>
            <a:r>
              <a:rPr lang="tk-TM" b="1" dirty="0" smtClean="0"/>
              <a:t> </a:t>
            </a:r>
            <a:r>
              <a:rPr lang="en-US" b="1" dirty="0" err="1" smtClean="0"/>
              <a:t>sarpa</a:t>
            </a:r>
            <a:r>
              <a:rPr lang="en-US" b="1" dirty="0" smtClean="0"/>
              <a:t> </a:t>
            </a:r>
            <a:r>
              <a:rPr lang="en-US" b="1" dirty="0" err="1"/>
              <a:t>goýýan</a:t>
            </a:r>
            <a:r>
              <a:rPr lang="en-US" b="1" dirty="0"/>
              <a:t> </a:t>
            </a:r>
            <a:r>
              <a:rPr lang="en-US" b="1" dirty="0" err="1"/>
              <a:t>adam</a:t>
            </a:r>
            <a:r>
              <a:rPr lang="en-US" b="1" dirty="0"/>
              <a:t>. </a:t>
            </a:r>
            <a:r>
              <a:rPr lang="en-US" b="1" dirty="0" err="1"/>
              <a:t>Ähli</a:t>
            </a:r>
            <a:r>
              <a:rPr lang="en-US" b="1" dirty="0"/>
              <a:t> </a:t>
            </a:r>
            <a:r>
              <a:rPr lang="en-US" b="1" dirty="0" err="1"/>
              <a:t>zada</a:t>
            </a:r>
            <a:r>
              <a:rPr lang="en-US" b="1" dirty="0"/>
              <a:t> </a:t>
            </a:r>
            <a:r>
              <a:rPr lang="en-US" b="1" dirty="0" err="1"/>
              <a:t>diňe</a:t>
            </a:r>
            <a:r>
              <a:rPr lang="en-US" b="1" dirty="0"/>
              <a:t> </a:t>
            </a:r>
            <a:r>
              <a:rPr lang="en-US" b="1" dirty="0" err="1" smtClean="0"/>
              <a:t>hudaý­lar</a:t>
            </a:r>
            <a:r>
              <a:rPr lang="en-US" b="1" dirty="0" smtClean="0"/>
              <a:t> </a:t>
            </a:r>
            <a:r>
              <a:rPr lang="en-US" b="1" dirty="0" err="1"/>
              <a:t>akyl</a:t>
            </a:r>
            <a:r>
              <a:rPr lang="en-US" b="1" dirty="0"/>
              <a:t> </a:t>
            </a:r>
            <a:r>
              <a:rPr lang="en-US" b="1" dirty="0" err="1"/>
              <a:t>ýetirip</a:t>
            </a:r>
            <a:r>
              <a:rPr lang="en-US" b="1" dirty="0"/>
              <a:t> </a:t>
            </a:r>
            <a:r>
              <a:rPr lang="en-US" b="1" dirty="0" err="1"/>
              <a:t>bilýär</a:t>
            </a:r>
            <a:r>
              <a:rPr lang="en-US" b="1" dirty="0"/>
              <a:t>. Men </a:t>
            </a:r>
            <a:r>
              <a:rPr lang="en-US" b="1" dirty="0" err="1"/>
              <a:t>bolsa</a:t>
            </a:r>
            <a:r>
              <a:rPr lang="en-US" b="1" dirty="0"/>
              <a:t> </a:t>
            </a:r>
            <a:r>
              <a:rPr lang="en-US" b="1" dirty="0" err="1"/>
              <a:t>diňe</a:t>
            </a:r>
            <a:r>
              <a:rPr lang="en-US" b="1" dirty="0"/>
              <a:t> </a:t>
            </a:r>
            <a:r>
              <a:rPr lang="en-US" b="1" dirty="0" err="1" smtClean="0"/>
              <a:t>akyl</a:t>
            </a:r>
            <a:r>
              <a:rPr lang="tk-TM" b="1" dirty="0" smtClean="0"/>
              <a:t> </a:t>
            </a:r>
            <a:r>
              <a:rPr lang="en-US" b="1" dirty="0" err="1" smtClean="0"/>
              <a:t>ýetirmäge</a:t>
            </a:r>
            <a:r>
              <a:rPr lang="en-US" b="1" dirty="0" smtClean="0"/>
              <a:t> </a:t>
            </a:r>
            <a:r>
              <a:rPr lang="en-US" b="1" dirty="0" err="1"/>
              <a:t>çalyşýanlaryň</a:t>
            </a:r>
            <a:r>
              <a:rPr lang="en-US" b="1" dirty="0"/>
              <a:t> </a:t>
            </a:r>
            <a:r>
              <a:rPr lang="en-US" b="1" dirty="0" err="1"/>
              <a:t>biri</a:t>
            </a:r>
            <a:r>
              <a:rPr lang="en-US" b="1" dirty="0"/>
              <a:t> – </a:t>
            </a:r>
            <a:r>
              <a:rPr lang="en-US" b="1" dirty="0" err="1"/>
              <a:t>ýönekeý</a:t>
            </a:r>
            <a:r>
              <a:rPr lang="en-US" b="1" dirty="0"/>
              <a:t> </a:t>
            </a:r>
            <a:r>
              <a:rPr lang="en-US" b="1" dirty="0" err="1"/>
              <a:t>filosof</a:t>
            </a:r>
            <a:r>
              <a:rPr lang="en-US" b="1" dirty="0"/>
              <a:t>”</a:t>
            </a:r>
            <a:r>
              <a:rPr lang="en-US" dirty="0"/>
              <a:t> </a:t>
            </a:r>
            <a:r>
              <a:rPr lang="en-US" dirty="0" err="1"/>
              <a:t>diýip</a:t>
            </a:r>
            <a:r>
              <a:rPr lang="en-US" dirty="0"/>
              <a:t>, </a:t>
            </a:r>
            <a:r>
              <a:rPr lang="en-US" dirty="0" err="1"/>
              <a:t>jogap</a:t>
            </a:r>
            <a:r>
              <a:rPr lang="en-US" dirty="0"/>
              <a:t> </a:t>
            </a:r>
            <a:r>
              <a:rPr lang="en-US" dirty="0" err="1"/>
              <a:t>beripdir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k-TM" sz="3700" dirty="0">
                <a:solidFill>
                  <a:srgbClr val="464646"/>
                </a:solidFill>
              </a:rPr>
              <a:t/>
            </a:r>
            <a:br>
              <a:rPr lang="tk-TM" sz="3700" dirty="0">
                <a:solidFill>
                  <a:srgbClr val="464646"/>
                </a:solidFill>
              </a:rPr>
            </a:br>
            <a:r>
              <a:rPr lang="en-US" sz="3700" dirty="0" err="1">
                <a:solidFill>
                  <a:srgbClr val="464646"/>
                </a:solidFill>
              </a:rPr>
              <a:t>Filosofiýa</a:t>
            </a:r>
            <a:r>
              <a:rPr lang="en-US" sz="3700" dirty="0">
                <a:solidFill>
                  <a:srgbClr val="464646"/>
                </a:solidFill>
              </a:rPr>
              <a:t> – </a:t>
            </a:r>
            <a:r>
              <a:rPr lang="en-US" sz="3700" dirty="0" err="1">
                <a:solidFill>
                  <a:srgbClr val="464646"/>
                </a:solidFill>
              </a:rPr>
              <a:t>paýhasa</a:t>
            </a:r>
            <a:r>
              <a:rPr lang="en-US" sz="3700" dirty="0">
                <a:solidFill>
                  <a:srgbClr val="464646"/>
                </a:solidFill>
              </a:rPr>
              <a:t> </a:t>
            </a:r>
            <a:r>
              <a:rPr lang="en-US" sz="3700" dirty="0" err="1">
                <a:solidFill>
                  <a:srgbClr val="464646"/>
                </a:solidFill>
              </a:rPr>
              <a:t>söýgi</a:t>
            </a:r>
            <a:r>
              <a:rPr lang="en-US" sz="3700" dirty="0">
                <a:solidFill>
                  <a:srgbClr val="464646"/>
                </a:solidFill>
              </a:rPr>
              <a:t>. </a:t>
            </a:r>
            <a:br>
              <a:rPr lang="en-US" sz="3700" dirty="0">
                <a:solidFill>
                  <a:srgbClr val="464646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8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Umuman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paýhaslylyk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ýa­da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akyldarlyk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nämäni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aňladýar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Köp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zady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NewRomanPSMT"/>
              </a:rPr>
              <a:t>bilýän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> adama akylly diýip bolarmy? Akyllylyk, paýhaslylyk diňe 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bilinýän zatlaryň 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>köplügi bilen ölçenilmeýärmi? Bu sowallara jogap bermezden ötri, olar bilen baglanyşykly gadymdan belli iki sany 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hekaýata ýüzlenmek zerur bolup durýar; </a:t>
            </a:r>
          </a:p>
          <a:p>
            <a:r>
              <a:rPr lang="en-US" sz="28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NewRomanPSMT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Filosofiýa</a:t>
            </a:r>
            <a:r>
              <a:rPr lang="en-US" dirty="0"/>
              <a:t> – </a:t>
            </a:r>
            <a:r>
              <a:rPr lang="en-US" dirty="0" err="1"/>
              <a:t>paýhasa</a:t>
            </a:r>
            <a:r>
              <a:rPr lang="en-US" dirty="0"/>
              <a:t> </a:t>
            </a:r>
            <a:r>
              <a:rPr lang="en-US" dirty="0" err="1"/>
              <a:t>söýgi</a:t>
            </a:r>
            <a:r>
              <a:rPr lang="en-US" dirty="0"/>
              <a:t>.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4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4525963"/>
          </a:xfrm>
        </p:spPr>
        <p:txBody>
          <a:bodyPr/>
          <a:lstStyle/>
          <a:p>
            <a:pPr algn="just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Olaryň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ilkinjisi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Sokrat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baglanyşykly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109728" indent="0" algn="just">
              <a:buNone/>
            </a:pP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Delfa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şäherindäki Apollonyň 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ybadathanasynyň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Orakuly: </a:t>
            </a:r>
            <a:r>
              <a:rPr lang="tk-TM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tk-TM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palçysy): 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ellinleriň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içinde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iň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akylly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adam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kim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?”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diýip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soranlarynda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elmydama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üzlem­saplamrak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jogap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berýän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Orakul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Şeýle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adam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Sokrat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diýip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kesgitli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jogap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beripdir</a:t>
            </a:r>
            <a: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8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 algn="just">
              <a:buNone/>
            </a:pPr>
            <a:r>
              <a:rPr lang="en-US" sz="28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ELLINLER: GREKLER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Filosofiýa</a:t>
            </a:r>
            <a:r>
              <a:rPr lang="en-US" dirty="0"/>
              <a:t> – </a:t>
            </a:r>
            <a:r>
              <a:rPr lang="en-US" dirty="0" err="1"/>
              <a:t>paýhasa</a:t>
            </a:r>
            <a:r>
              <a:rPr lang="en-US" dirty="0"/>
              <a:t> </a:t>
            </a:r>
            <a:r>
              <a:rPr lang="en-US" dirty="0" err="1"/>
              <a:t>söýgi</a:t>
            </a:r>
            <a:r>
              <a:rPr lang="en-US" dirty="0"/>
              <a:t>.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6408712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/>
              <a:t>Sokrat</a:t>
            </a:r>
            <a:r>
              <a:rPr lang="en-US" b="1" dirty="0" smtClean="0"/>
              <a:t>: </a:t>
            </a:r>
          </a:p>
          <a:p>
            <a:pPr marL="109728" indent="0" algn="just">
              <a:buNone/>
            </a:pPr>
            <a:r>
              <a:rPr lang="ru-RU" dirty="0" smtClean="0"/>
              <a:t>«</a:t>
            </a:r>
            <a:r>
              <a:rPr lang="en-US" dirty="0" smtClean="0"/>
              <a:t>Men </a:t>
            </a:r>
            <a:r>
              <a:rPr lang="en-US" dirty="0" err="1"/>
              <a:t>diňe</a:t>
            </a:r>
            <a:r>
              <a:rPr lang="en-US" dirty="0"/>
              <a:t> </a:t>
            </a:r>
            <a:r>
              <a:rPr lang="en-US" dirty="0" err="1"/>
              <a:t>özümiň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 smtClean="0"/>
              <a:t>bilmeýänligimi</a:t>
            </a:r>
            <a:r>
              <a:rPr lang="en-US" dirty="0" smtClean="0"/>
              <a:t> </a:t>
            </a:r>
            <a:r>
              <a:rPr lang="en-US" dirty="0" err="1" smtClean="0"/>
              <a:t>bilýärin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 err="1"/>
              <a:t>diýipdir</a:t>
            </a:r>
            <a:r>
              <a:rPr lang="en-US" dirty="0"/>
              <a:t>.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 smtClean="0"/>
              <a:t>salym</a:t>
            </a:r>
            <a:r>
              <a:rPr lang="en-US" dirty="0" smtClean="0"/>
              <a:t> </a:t>
            </a:r>
            <a:r>
              <a:rPr lang="en-US" dirty="0" err="1"/>
              <a:t>dymyp</a:t>
            </a:r>
            <a:r>
              <a:rPr lang="en-US" dirty="0"/>
              <a:t> </a:t>
            </a:r>
            <a:r>
              <a:rPr lang="en-US" dirty="0" err="1"/>
              <a:t>durandan</a:t>
            </a:r>
            <a:r>
              <a:rPr lang="en-US" dirty="0"/>
              <a:t> </a:t>
            </a:r>
            <a:r>
              <a:rPr lang="en-US" dirty="0" err="1"/>
              <a:t>soň</a:t>
            </a:r>
            <a:r>
              <a:rPr lang="en-US" dirty="0"/>
              <a:t> </a:t>
            </a:r>
            <a:r>
              <a:rPr lang="en-US" dirty="0" err="1"/>
              <a:t>bolsa</a:t>
            </a:r>
            <a:r>
              <a:rPr lang="en-US" dirty="0"/>
              <a:t>: </a:t>
            </a:r>
            <a:r>
              <a:rPr lang="ru-RU" dirty="0" smtClean="0"/>
              <a:t>«</a:t>
            </a:r>
            <a:r>
              <a:rPr lang="en-US" dirty="0" err="1" smtClean="0"/>
              <a:t>Ýöne</a:t>
            </a:r>
            <a:r>
              <a:rPr lang="en-US" dirty="0" smtClean="0"/>
              <a:t> </a:t>
            </a:r>
            <a:r>
              <a:rPr lang="en-US" dirty="0" err="1" smtClean="0"/>
              <a:t>welin</a:t>
            </a:r>
            <a:r>
              <a:rPr lang="en-US" dirty="0" smtClean="0"/>
              <a:t>, </a:t>
            </a:r>
            <a:r>
              <a:rPr lang="en-US" dirty="0" err="1" smtClean="0"/>
              <a:t>menden</a:t>
            </a:r>
            <a:r>
              <a:rPr lang="en-US" dirty="0" smtClean="0"/>
              <a:t> </a:t>
            </a:r>
            <a:r>
              <a:rPr lang="en-US" dirty="0" err="1"/>
              <a:t>başgalar</a:t>
            </a:r>
            <a:r>
              <a:rPr lang="en-US" dirty="0"/>
              <a:t> </a:t>
            </a:r>
            <a:r>
              <a:rPr lang="en-US" dirty="0" err="1"/>
              <a:t>meniň</a:t>
            </a:r>
            <a:r>
              <a:rPr lang="en-US" dirty="0"/>
              <a:t> </a:t>
            </a:r>
            <a:r>
              <a:rPr lang="en-US" dirty="0" err="1"/>
              <a:t>bilýänlerimi</a:t>
            </a:r>
            <a:r>
              <a:rPr lang="en-US" dirty="0"/>
              <a:t> hem </a:t>
            </a:r>
            <a:r>
              <a:rPr lang="en-US" dirty="0" err="1" smtClean="0"/>
              <a:t>bilmeýärler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 err="1"/>
              <a:t>diýip</a:t>
            </a:r>
            <a:r>
              <a:rPr lang="en-US" dirty="0"/>
              <a:t>, </a:t>
            </a:r>
            <a:r>
              <a:rPr lang="en-US" dirty="0" err="1" smtClean="0"/>
              <a:t>jogap</a:t>
            </a:r>
            <a:r>
              <a:rPr lang="en-US" dirty="0" smtClean="0"/>
              <a:t> </a:t>
            </a:r>
            <a:r>
              <a:rPr lang="en-US" dirty="0" err="1" smtClean="0"/>
              <a:t>beripdir</a:t>
            </a:r>
            <a:r>
              <a:rPr lang="en-US" dirty="0" smtClean="0"/>
              <a:t>.</a:t>
            </a:r>
            <a:endParaRPr lang="ru-RU" dirty="0"/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/>
              <a:t>Gadymy</a:t>
            </a:r>
            <a:r>
              <a:rPr lang="en-US" dirty="0" smtClean="0"/>
              <a:t> </a:t>
            </a:r>
            <a:r>
              <a:rPr lang="en-US" dirty="0" err="1"/>
              <a:t>Gresiýada</a:t>
            </a:r>
            <a:r>
              <a:rPr lang="en-US" dirty="0"/>
              <a:t> </a:t>
            </a:r>
            <a:r>
              <a:rPr lang="en-US" dirty="0" err="1"/>
              <a:t>ýaşap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akyldarlaryň</a:t>
            </a:r>
            <a:r>
              <a:rPr lang="en-US" dirty="0"/>
              <a:t> </a:t>
            </a:r>
            <a:r>
              <a:rPr lang="en-US" dirty="0" err="1"/>
              <a:t>ýene</a:t>
            </a:r>
            <a:r>
              <a:rPr lang="en-US" dirty="0"/>
              <a:t> </a:t>
            </a:r>
            <a:r>
              <a:rPr lang="en-US" dirty="0" err="1"/>
              <a:t>birine</a:t>
            </a:r>
            <a:r>
              <a:rPr lang="en-US" dirty="0"/>
              <a:t> </a:t>
            </a:r>
            <a:r>
              <a:rPr lang="en-US" dirty="0" err="1" smtClean="0"/>
              <a:t>Diogen</a:t>
            </a:r>
            <a:r>
              <a:rPr lang="en-US" dirty="0" smtClean="0"/>
              <a:t> </a:t>
            </a:r>
            <a:r>
              <a:rPr lang="en-US" dirty="0" err="1"/>
              <a:t>ýa­da</a:t>
            </a:r>
            <a:r>
              <a:rPr lang="en-US" dirty="0"/>
              <a:t> </a:t>
            </a:r>
            <a:r>
              <a:rPr lang="en-US" dirty="0" err="1"/>
              <a:t>Sinopa</a:t>
            </a:r>
            <a:r>
              <a:rPr lang="en-US" dirty="0"/>
              <a:t> </a:t>
            </a:r>
            <a:r>
              <a:rPr lang="en-US" dirty="0" err="1"/>
              <a:t>şäherinde</a:t>
            </a:r>
            <a:r>
              <a:rPr lang="en-US" dirty="0"/>
              <a:t> </a:t>
            </a:r>
            <a:r>
              <a:rPr lang="en-US" dirty="0" err="1"/>
              <a:t>doglanlygy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oňa</a:t>
            </a:r>
            <a:r>
              <a:rPr lang="en-US" dirty="0"/>
              <a:t> </a:t>
            </a:r>
            <a:r>
              <a:rPr lang="en-US" dirty="0" err="1"/>
              <a:t>sinopaly</a:t>
            </a:r>
            <a:r>
              <a:rPr lang="en-US" dirty="0"/>
              <a:t> </a:t>
            </a:r>
            <a:r>
              <a:rPr lang="en-US" dirty="0" err="1" smtClean="0"/>
              <a:t>Diogen</a:t>
            </a:r>
            <a:r>
              <a:rPr lang="ru-RU" dirty="0" smtClean="0"/>
              <a:t> </a:t>
            </a:r>
            <a:r>
              <a:rPr lang="en-US" dirty="0" smtClean="0"/>
              <a:t>hem </a:t>
            </a:r>
            <a:r>
              <a:rPr lang="en-US" dirty="0" err="1"/>
              <a:t>diýýärler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Filosofiýa</a:t>
            </a:r>
            <a:r>
              <a:rPr lang="en-US" dirty="0"/>
              <a:t> – </a:t>
            </a:r>
            <a:r>
              <a:rPr lang="en-US" dirty="0" err="1"/>
              <a:t>paýhasa</a:t>
            </a:r>
            <a:r>
              <a:rPr lang="en-US" dirty="0"/>
              <a:t> </a:t>
            </a:r>
            <a:r>
              <a:rPr lang="en-US" dirty="0" err="1"/>
              <a:t>söýgi</a:t>
            </a:r>
            <a:r>
              <a:rPr lang="en-US" dirty="0"/>
              <a:t>. </a:t>
            </a:r>
            <a:br>
              <a:rPr lang="en-US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42401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90925"/>
            <a:ext cx="241176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50440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err="1"/>
              <a:t>Ol</a:t>
            </a:r>
            <a:r>
              <a:rPr lang="en-US" dirty="0"/>
              <a:t> </a:t>
            </a:r>
            <a:r>
              <a:rPr lang="en-US" dirty="0" err="1"/>
              <a:t>filosofiýada</a:t>
            </a:r>
            <a:r>
              <a:rPr lang="en-US" dirty="0"/>
              <a:t> </a:t>
            </a:r>
            <a:r>
              <a:rPr lang="en-US" dirty="0" err="1"/>
              <a:t>kinikler</a:t>
            </a:r>
            <a:r>
              <a:rPr lang="en-US" dirty="0"/>
              <a:t> (</a:t>
            </a:r>
            <a:r>
              <a:rPr lang="en-US" dirty="0" err="1"/>
              <a:t>itler</a:t>
            </a:r>
            <a:r>
              <a:rPr lang="en-US" dirty="0"/>
              <a:t> </a:t>
            </a:r>
            <a:r>
              <a:rPr lang="en-US" dirty="0" err="1"/>
              <a:t>manysynda</a:t>
            </a:r>
            <a:r>
              <a:rPr lang="en-US" dirty="0"/>
              <a:t>) </a:t>
            </a:r>
            <a:r>
              <a:rPr lang="en-US" dirty="0" err="1" smtClean="0"/>
              <a:t>toparyny</a:t>
            </a:r>
            <a:r>
              <a:rPr lang="ru-RU" dirty="0" smtClean="0"/>
              <a:t> </a:t>
            </a:r>
            <a:r>
              <a:rPr lang="en-US" dirty="0" err="1" smtClean="0"/>
              <a:t>esaslandyryjy</a:t>
            </a:r>
            <a:r>
              <a:rPr lang="en-US" dirty="0" smtClean="0"/>
              <a:t> </a:t>
            </a:r>
            <a:r>
              <a:rPr lang="en-US" dirty="0"/>
              <a:t>we </a:t>
            </a:r>
            <a:r>
              <a:rPr lang="en-US" dirty="0" err="1" smtClean="0"/>
              <a:t>asketizmi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dünýäniň</a:t>
            </a:r>
            <a:r>
              <a:rPr lang="en-US" dirty="0" smtClean="0"/>
              <a:t> </a:t>
            </a:r>
            <a:r>
              <a:rPr lang="en-US" dirty="0" err="1"/>
              <a:t>lezzetlerinden</a:t>
            </a:r>
            <a:r>
              <a:rPr lang="en-US" dirty="0"/>
              <a:t> </a:t>
            </a:r>
            <a:r>
              <a:rPr lang="en-US" dirty="0" err="1"/>
              <a:t>daşda</a:t>
            </a:r>
            <a:r>
              <a:rPr lang="en-US" dirty="0"/>
              <a:t> </a:t>
            </a:r>
            <a:r>
              <a:rPr lang="en-US" dirty="0" err="1" smtClean="0"/>
              <a:t>durmak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err="1" smtClean="0"/>
              <a:t>wagyz</a:t>
            </a:r>
            <a:r>
              <a:rPr lang="en-US" dirty="0" smtClean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filosof</a:t>
            </a:r>
            <a:r>
              <a:rPr lang="en-US" dirty="0"/>
              <a:t> </a:t>
            </a:r>
            <a:r>
              <a:rPr lang="en-US" dirty="0" err="1" smtClean="0"/>
              <a:t>hasaplanylýar</a:t>
            </a:r>
            <a:r>
              <a:rPr lang="en-US" dirty="0"/>
              <a:t>;</a:t>
            </a: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err="1"/>
              <a:t>Diogeniň</a:t>
            </a:r>
            <a:r>
              <a:rPr lang="en-US" dirty="0"/>
              <a:t> “</a:t>
            </a:r>
            <a:r>
              <a:rPr lang="en-US" dirty="0" err="1"/>
              <a:t>dabarasy</a:t>
            </a:r>
            <a:r>
              <a:rPr lang="en-US" dirty="0"/>
              <a:t> dag </a:t>
            </a:r>
            <a:r>
              <a:rPr lang="en-US" dirty="0" err="1" smtClean="0"/>
              <a:t>aşan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err="1" smtClean="0"/>
              <a:t>filosoflaryň</a:t>
            </a:r>
            <a:r>
              <a:rPr lang="en-US" dirty="0" smtClean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bolanlygy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gezek</a:t>
            </a:r>
            <a:r>
              <a:rPr lang="en-US" dirty="0"/>
              <a:t>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ýanyna</a:t>
            </a:r>
            <a:r>
              <a:rPr lang="en-US" dirty="0"/>
              <a:t> </a:t>
            </a:r>
            <a:r>
              <a:rPr lang="en-US" dirty="0" smtClean="0"/>
              <a:t>imperator</a:t>
            </a:r>
            <a:r>
              <a:rPr lang="ru-RU" dirty="0" smtClean="0"/>
              <a:t> </a:t>
            </a:r>
            <a:r>
              <a:rPr lang="en-US" dirty="0" err="1" smtClean="0"/>
              <a:t>Aleksandr</a:t>
            </a:r>
            <a:r>
              <a:rPr lang="en-US" dirty="0" smtClean="0"/>
              <a:t> </a:t>
            </a:r>
            <a:r>
              <a:rPr lang="en-US" dirty="0" err="1"/>
              <a:t>Makedonskiý</a:t>
            </a:r>
            <a:r>
              <a:rPr lang="en-US" dirty="0"/>
              <a:t> hem </a:t>
            </a:r>
            <a:r>
              <a:rPr lang="en-US" dirty="0" err="1" smtClean="0"/>
              <a:t>gelipdir</a:t>
            </a:r>
            <a:r>
              <a:rPr lang="en-US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A. </a:t>
            </a:r>
            <a:r>
              <a:rPr lang="en-US" dirty="0" err="1" smtClean="0"/>
              <a:t>Makedonski</a:t>
            </a:r>
            <a:r>
              <a:rPr lang="tk-TM" dirty="0"/>
              <a:t>ý: </a:t>
            </a:r>
            <a:r>
              <a:rPr lang="ru-RU" b="1" dirty="0" smtClean="0"/>
              <a:t>«</a:t>
            </a:r>
            <a:r>
              <a:rPr lang="tk-TM" b="1" dirty="0" smtClean="0"/>
              <a:t>Men </a:t>
            </a:r>
            <a:r>
              <a:rPr lang="tk-TM" b="1" dirty="0"/>
              <a:t>beýik Aleksandr. Men seniň islendik </a:t>
            </a:r>
            <a:r>
              <a:rPr lang="tk-TM" b="1" dirty="0" smtClean="0"/>
              <a:t>haýyşyňy ýerine </a:t>
            </a:r>
            <a:r>
              <a:rPr lang="tk-TM" b="1" dirty="0"/>
              <a:t>ýetirmäge taýýar. Islän zadyňy menden haýyş edip </a:t>
            </a:r>
            <a:r>
              <a:rPr lang="tk-TM" b="1" dirty="0" smtClean="0"/>
              <a:t>bilersiň</a:t>
            </a:r>
            <a:r>
              <a:rPr lang="ru-RU" b="1" dirty="0" smtClean="0"/>
              <a:t>»</a:t>
            </a:r>
            <a:r>
              <a:rPr lang="tk-TM" b="1" dirty="0" smtClean="0"/>
              <a:t> diýenmiş</a:t>
            </a:r>
            <a:r>
              <a:rPr lang="tk-TM" b="1" dirty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Filosofiýa</a:t>
            </a:r>
            <a:r>
              <a:rPr lang="en-US" dirty="0"/>
              <a:t> – </a:t>
            </a:r>
            <a:r>
              <a:rPr lang="en-US" dirty="0" err="1"/>
              <a:t>paýhasa</a:t>
            </a:r>
            <a:r>
              <a:rPr lang="en-US" dirty="0"/>
              <a:t> </a:t>
            </a:r>
            <a:r>
              <a:rPr lang="en-US" dirty="0" err="1"/>
              <a:t>söýgi</a:t>
            </a:r>
            <a:r>
              <a:rPr lang="en-US" dirty="0"/>
              <a:t>.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9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6275040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Diogen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bolsa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oňa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ýatan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ýerinden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Ýekeje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haýyşym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bar.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Kyn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görme­de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biraz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beýleräk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süýş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seniň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kölegäň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maňa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öz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şöhlesini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eçilýän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Günüň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öňüni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ýapýar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jogap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gaýtarypdyr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Şonda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Aleksandr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Eger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­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men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Aleksandr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bolmadyk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bolsam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onda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Diogen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bolmaga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çalşardym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diýipdir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Filosofiýa</a:t>
            </a:r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paýhasa</a:t>
            </a:r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söýgi</a:t>
            </a:r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b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2322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248" y="5157192"/>
            <a:ext cx="22322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1185</TotalTime>
  <Words>2177</Words>
  <Application>Microsoft Office PowerPoint</Application>
  <PresentationFormat>Экран (4:3)</PresentationFormat>
  <Paragraphs>141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Открытая</vt:lpstr>
      <vt:lpstr>FILOSOFIÝA</vt:lpstr>
      <vt:lpstr>Filosofiýa giriş </vt:lpstr>
      <vt:lpstr> Filosofiýa – paýhasa söýgi.  </vt:lpstr>
      <vt:lpstr> Filosofiýa – paýhasa söýgi.  </vt:lpstr>
      <vt:lpstr> Filosofiýa – paýhasa söýgi.  </vt:lpstr>
      <vt:lpstr> Filosofiýa – paýhasa söýgi.  </vt:lpstr>
      <vt:lpstr> Filosofiýa – paýhasa söýgi.  </vt:lpstr>
      <vt:lpstr> Filosofiýa – paýhasa söýgi.  </vt:lpstr>
      <vt:lpstr> Filosofiýa – paýhasa söýgi.  </vt:lpstr>
      <vt:lpstr> Filosofiýa – paýhasa söýgi.  </vt:lpstr>
      <vt:lpstr> Filosofiýa – paýhasa söýgi.  </vt:lpstr>
      <vt:lpstr>Filosofiýanyň predmeti </vt:lpstr>
      <vt:lpstr>Filosofiýanyň predmeti </vt:lpstr>
      <vt:lpstr>Filosofiýanyň predmeti </vt:lpstr>
      <vt:lpstr>Filosofiýanyň predmeti </vt:lpstr>
      <vt:lpstr>Презентация PowerPoint</vt:lpstr>
      <vt:lpstr>Filosofiýa we dünýägaraýyş</vt:lpstr>
      <vt:lpstr>Filosofiýa we dünýägaraýyş</vt:lpstr>
      <vt:lpstr>Filosofiýa we dünýägaraýyş</vt:lpstr>
      <vt:lpstr>Filosofiýa we dünýägaraýyş</vt:lpstr>
      <vt:lpstr>Filosofiýa we dünýägaraýyş</vt:lpstr>
      <vt:lpstr>Filosofiýa we dünýägaraýyş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  <vt:lpstr>Filosofiýanyň meseleleri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FILOSOFIÝA</dc:title>
  <dc:creator>user</dc:creator>
  <cp:lastModifiedBy>Пользователь Windows</cp:lastModifiedBy>
  <cp:revision>94</cp:revision>
  <dcterms:created xsi:type="dcterms:W3CDTF">2018-09-02T08:31:02Z</dcterms:created>
  <dcterms:modified xsi:type="dcterms:W3CDTF">2018-09-03T17:49:48Z</dcterms:modified>
</cp:coreProperties>
</file>