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23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59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2379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35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0024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9117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785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212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77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272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682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817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90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60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485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471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61E64-D43D-49E1-9B9E-51244601776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BC1B5B5-B10D-4874-914D-A3D75F54A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157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4309" y="624110"/>
            <a:ext cx="9570304" cy="78265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№9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Ýol-gurluşyk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18946" y="2133600"/>
            <a:ext cx="9864970" cy="3777622"/>
          </a:xfrm>
        </p:spPr>
        <p:txBody>
          <a:bodyPr/>
          <a:lstStyle/>
          <a:p>
            <a:pPr lvl="0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Sapagyň meýilnamasy:</a:t>
            </a:r>
          </a:p>
          <a:p>
            <a:pPr lvl="0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daşamak</a:t>
            </a:r>
            <a:r>
              <a:rPr lang="ru-RU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Karýerleriň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serhedini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garmak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9117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5425" y="342900"/>
            <a:ext cx="10496549" cy="6267450"/>
          </a:xfrm>
        </p:spPr>
        <p:txBody>
          <a:bodyPr>
            <a:normAutofit fontScale="92500"/>
          </a:bodyPr>
          <a:lstStyle/>
          <a:p>
            <a:r>
              <a:rPr lang="ru-RU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Gözlegde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gurnalmaly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oriýentirlemek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ätiýäçlyklar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gözleg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masştabdaky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topografiki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geologiki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geologo-litologiki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Gözlegde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ýeňil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bnarylýar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arasslamak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ýaplar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</a:p>
          <a:p>
            <a:pPr lvl="0"/>
            <a:r>
              <a:rPr lang="ru-RU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Idemek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aňtaw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(разведка)-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aňtawda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tassyklanan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Aňtawda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nokatlaryny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skwažinalar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Skwažinalary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žurnalda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ýazýarlar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kuwwatyny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jynslaryny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belleýärler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1:2000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masştabda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skwažinalary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geologiki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kesigini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düzýärler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gazuw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agtaryş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kesgitleýärler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çuňlugy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bolalydygy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6487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6450" y="819149"/>
            <a:ext cx="9772650" cy="5800725"/>
          </a:xfrm>
        </p:spPr>
        <p:txBody>
          <a:bodyPr>
            <a:normAutofit lnSpcReduction="10000"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aňtamaklyk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A,B,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derejelere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ýatyş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skwaäinalary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birowlamak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konturlary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dannylary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kuwwaty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aňtalynan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ýerileriniň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bazasyny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gurmaly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plasty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ýazgyn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 </a:t>
            </a:r>
            <a:r>
              <a:rPr lang="ru-RU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byrowlama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seýrekligi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konturlaryna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sepleşýäni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2477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1150" y="723900"/>
            <a:ext cx="10210800" cy="5924550"/>
          </a:xfrm>
        </p:spPr>
        <p:txBody>
          <a:bodyPr>
            <a:normAutofit/>
          </a:bodyPr>
          <a:lstStyle/>
          <a:p>
            <a:r>
              <a:rPr lang="ru-RU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Edaralaýyn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karýerler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hemişelik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hereketlenýän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köplenç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awtomatlaşdyrylan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1000...1500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kilometr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radiusly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Edaralaýyn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karýerler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hojalygyna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edmeýär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karýerler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wagtlaýyn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1....3ýyl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Wagtlaýyn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karýerlerde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desgalar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karýerler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trassalaýyn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bazisli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Bazisli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kuwwatly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trassalaýyn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ýerlerden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trassanyň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ugryndan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daşlaşdyrylýar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tamamlanandan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karýerleri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ulanylyşyna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gerekliligi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1462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990600"/>
            <a:ext cx="8915400" cy="4920622"/>
          </a:xfrm>
        </p:spPr>
        <p:txBody>
          <a:bodyPr/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Karýeri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bejermezden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ýetirilmeli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dag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daşlaryna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daglary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byrawlamak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rugsatnamasy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partlaýjy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goramak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düşündiriş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ýazgyda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7592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171575"/>
            <a:ext cx="8915400" cy="5295900"/>
          </a:xfrm>
        </p:spPr>
        <p:txBody>
          <a:bodyPr/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bejermekligiň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prossesi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aşakdakylardan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taýýarlaýyş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partlama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gözleg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üýkleme-düşürme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88941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1" y="0"/>
            <a:ext cx="10448924" cy="1885400"/>
          </a:xfrm>
        </p:spPr>
        <p:txBody>
          <a:bodyPr>
            <a:noAutofit/>
          </a:bodyPr>
          <a:lstStyle/>
          <a:p>
            <a:r>
              <a:rPr lang="ru-RU" sz="24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Taýýarlaýyş</a:t>
            </a:r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işlerine</a:t>
            </a:r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tokaýlardan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ýerleriň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meýdanyny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arassalamak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iri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daşlary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aýyrmak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meýdanyň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giriş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ýerlerini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gurnamak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suwlary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sowmaklygy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Partlama</a:t>
            </a:r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işlerine</a:t>
            </a:r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açyk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usulda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tehnologiýalary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ulaglary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mehanizmleri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ulanylyp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barylýar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44713" y="2017394"/>
            <a:ext cx="4771062" cy="4502869"/>
          </a:xfrm>
        </p:spPr>
        <p:txBody>
          <a:bodyPr/>
          <a:lstStyle/>
          <a:p>
            <a:pPr lvl="0"/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ýokarky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meýdançasy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ýapgyt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browkasy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partlanan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jynslar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üýşmegi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lopataly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ekskowator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ýapgyt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burçy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b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ýapgyt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burçy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1371601" y="1885399"/>
            <a:ext cx="5704205" cy="459867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302694" y="6399926"/>
            <a:ext cx="6494085" cy="4580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Daglardan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alynmaly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material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öndürijiliginiň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elementleri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3"/>
          <a:stretch>
            <a:fillRect/>
          </a:stretch>
        </p:blipFill>
        <p:spPr>
          <a:xfrm>
            <a:off x="7524750" y="5829938"/>
            <a:ext cx="4295775" cy="392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586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8140" y="237248"/>
            <a:ext cx="8911687" cy="1280890"/>
          </a:xfrm>
        </p:spPr>
        <p:txBody>
          <a:bodyPr>
            <a:normAutofit fontScale="90000"/>
          </a:bodyPr>
          <a:lstStyle/>
          <a:p>
            <a:pPr lvl="0" algn="ctr"/>
            <a:r>
              <a:rPr lang="tk-TM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daşamak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39815" y="1380392"/>
            <a:ext cx="9847385" cy="5354516"/>
          </a:xfrm>
        </p:spPr>
        <p:txBody>
          <a:bodyPr>
            <a:normAutofit/>
          </a:bodyPr>
          <a:lstStyle/>
          <a:p>
            <a:r>
              <a:rPr lang="ru-RU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</a:t>
            </a: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desganyň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kompleksi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esasanam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ýol-gurluşyk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ýarym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fabrikatlardan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detallardan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çaltlandyrmaly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500.....700müň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tonna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materiýallary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ediýär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gije-gündüziň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60.....100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wagondan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çylşyrymlysy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mineral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poroşok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bitum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üýklenende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düşürilende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saklananda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kynçylyk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döredýär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176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1725" y="185960"/>
            <a:ext cx="8911687" cy="2300065"/>
          </a:xfrm>
        </p:spPr>
        <p:txBody>
          <a:bodyPr>
            <a:normAutofit fontScale="90000"/>
          </a:bodyPr>
          <a:lstStyle/>
          <a:p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daşamak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serişdesi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ýerleşdirmeklige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tk-TM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relsleýin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trassalaýyn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71725" y="2762250"/>
            <a:ext cx="9525000" cy="4095750"/>
          </a:xfrm>
        </p:spPr>
        <p:txBody>
          <a:bodyPr>
            <a:normAutofit/>
          </a:bodyPr>
          <a:lstStyle/>
          <a:p>
            <a:r>
              <a:rPr lang="ru-RU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Relsleýin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kärhanasyny</a:t>
            </a: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demirýol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şahalanmasynda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hemmesini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materilallaryň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Trassalaýyn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zawotlary</a:t>
            </a:r>
            <a:r>
              <a:rPr lang="tk-TM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esasanam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gurulýan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golaýyndan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bazisli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ammarlardan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trassalaýyn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karýerlerden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497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790575"/>
            <a:ext cx="8915400" cy="5133975"/>
          </a:xfrm>
        </p:spPr>
        <p:txBody>
          <a:bodyPr/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stasionarly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inwentarly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herketli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peredwižnye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Stasionarly</a:t>
            </a:r>
            <a:r>
              <a:rPr lang="tk-TM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desgada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ýyldan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gowrak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Inwentarly</a:t>
            </a:r>
            <a:r>
              <a:rPr lang="ru-RU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zawotlar</a:t>
            </a:r>
            <a:r>
              <a:rPr lang="ru-RU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bazalar</a:t>
            </a:r>
            <a:r>
              <a:rPr lang="ru-RU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k-TM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konstruksiýadan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enjamlardan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kopletkleşýär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9122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500" y="424085"/>
            <a:ext cx="9405399" cy="1795240"/>
          </a:xfrm>
        </p:spPr>
        <p:txBody>
          <a:bodyPr>
            <a:normAutofit fontScale="90000"/>
          </a:bodyPr>
          <a:lstStyle/>
          <a:p>
            <a:r>
              <a:rPr lang="ru-RU" sz="31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Herketli</a:t>
            </a:r>
            <a:r>
              <a:rPr lang="ru-RU" sz="31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peredwižnye</a:t>
            </a:r>
            <a:r>
              <a:rPr lang="ru-RU" sz="31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</a:t>
            </a:r>
            <a:r>
              <a:rPr lang="ru-RU" sz="31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1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ýazylýan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golaýynda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garyndyny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meýýilleşdirilýär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gysga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wagtlaýyn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ulanamak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aýdan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1ýyla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öňüne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tutulý</a:t>
            </a:r>
            <a:r>
              <a:rPr lang="tk-TM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ndyr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95525" y="2581274"/>
            <a:ext cx="9715500" cy="3819526"/>
          </a:xfrm>
        </p:spPr>
        <p:txBody>
          <a:bodyPr>
            <a:norm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saýlamakda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ukybyny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ulaglaryň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esaslandyrmasy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daşalyşyň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uzaklygynyň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asfaltbeton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5778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781050"/>
            <a:ext cx="8915400" cy="5543550"/>
          </a:xfrm>
        </p:spPr>
        <p:txBody>
          <a:bodyPr/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meýdançasyny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saýlamakda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geografiki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gidrologiki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raýonyň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energiýa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meýdançasy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edilişi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ýangyn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howpsuzlyk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sanitar-tehniki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6495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2685" y="176435"/>
            <a:ext cx="9867900" cy="1280890"/>
          </a:xfrm>
        </p:spPr>
        <p:txBody>
          <a:bodyPr>
            <a:no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optimal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warianty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daşamaklyga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harajadyň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minimumy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hasaplanylýar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2685" y="1491004"/>
            <a:ext cx="9839249" cy="11049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882685" y="2595904"/>
            <a:ext cx="1012341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ýerde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Сс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çig malyň harajady;</a:t>
            </a:r>
          </a:p>
          <a:p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işleýän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malyny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daşamak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harajady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tk-TM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nep 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getirmek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harajady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tk-TM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m.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ulanyja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harajady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</a:t>
            </a:r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</a:t>
            </a:r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=0,12</a:t>
            </a:r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goýumly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effektiwligini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deňeşdirýän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normalaşdyrylýan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tk-TM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gurluşygyna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udel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maýagoýumy</a:t>
            </a:r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Куд</a:t>
            </a:r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Ф/Ԛг</a:t>
            </a:r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önümçilik-kärhananyň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fondy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manatda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ýyllyk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ýyllyk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kuwwaty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588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238250"/>
            <a:ext cx="8915400" cy="4672972"/>
          </a:xfrm>
        </p:spPr>
        <p:txBody>
          <a:bodyPr/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spesifiki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aýratynlygyny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elektroenergiýanyň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harajadynyň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ýyllyk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anyň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gysylmasy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düşýän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harajady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834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8575" y="719360"/>
            <a:ext cx="8911687" cy="747490"/>
          </a:xfrm>
        </p:spPr>
        <p:txBody>
          <a:bodyPr>
            <a:normAutofit fontScale="90000"/>
          </a:bodyPr>
          <a:lstStyle/>
          <a:p>
            <a:pPr lvl="0" algn="ctr"/>
            <a:r>
              <a:rPr lang="tk-TM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Karýerleriň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serhedini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5949" y="1466850"/>
            <a:ext cx="9934575" cy="4629150"/>
          </a:xfrm>
        </p:spPr>
        <p:txBody>
          <a:bodyPr/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Çägeleriň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çägyllaryň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gözleg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stadiýasyna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rekognasirowka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gözleg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aňtaw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(разведка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Rekognasirowka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gözleg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geçirilmeli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raýonyny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Rekognasirowkanyň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hasabatynda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düşündiriş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ýazgysynda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esasanam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niýetlenen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442982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</TotalTime>
  <Words>922</Words>
  <Application>Microsoft Office PowerPoint</Application>
  <PresentationFormat>Широкоэкранный</PresentationFormat>
  <Paragraphs>78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Times New Roman</vt:lpstr>
      <vt:lpstr>Wingdings 3</vt:lpstr>
      <vt:lpstr>Легкий дым</vt:lpstr>
      <vt:lpstr>Tema: №9 Ýol-gurluşyk materiallary taýýarlamak </vt:lpstr>
      <vt:lpstr>1. Materiallary ýerleşdirmek we rasional daşamak  </vt:lpstr>
      <vt:lpstr>Materiallary daşamak serişdesi we ýerleşdirmeklige  baglylykda ulanylyş häsiýetnamasy boýunça  şu aşakdaky kärhanalar bolup biler:  1) relsleýin ; 2) trassalaýyn.  </vt:lpstr>
      <vt:lpstr>Презентация PowerPoint</vt:lpstr>
      <vt:lpstr>Herketli peredwižnye kärhana - ýagny ýazylýan ýeriniň golaýynda garyndyny taýýarlamak üçin meýýilleşdirilýär. Olary gysga wagtlaýyn ulanamak 1 aýdan 1ýyla çenli göz öňüne tutulýandyr.  </vt:lpstr>
      <vt:lpstr>Презентация PowerPoint</vt:lpstr>
      <vt:lpstr>Önümçilik kärhananyň optimal warianty ýagny önümçilige we önümi daşamaklyga getirilen harajadyň minimumy boýunça birmeňzeş hilli aşakdaky formula arkaly hasaplanylýar:  </vt:lpstr>
      <vt:lpstr>Презентация PowerPoint</vt:lpstr>
      <vt:lpstr>2. Karýerleriň serhedini kesgitlemek.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Taýýarlaýyş işlerine- şu aşakdakylar girýär: tokaýlardan ýerleriň meýdanyny arassalamak, iri daşlary aýyrmak, meýdanyň giriş we çykyş ýerlerini gurnamak, üst suwlary sowmaklygy üpjün etmek.  Partlama işlerine- açyk usulda, ýagny dürli tehnologiýalary, ulaglary we mehanizmleri ulanylyp alnyp barylýar.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№9 Ýol-gurluşyk materiallary taýýarlamak </dc:title>
  <dc:creator>Lenovo</dc:creator>
  <cp:lastModifiedBy>Lenovo</cp:lastModifiedBy>
  <cp:revision>5</cp:revision>
  <dcterms:created xsi:type="dcterms:W3CDTF">2020-12-16T07:24:27Z</dcterms:created>
  <dcterms:modified xsi:type="dcterms:W3CDTF">2020-12-16T08:00:54Z</dcterms:modified>
</cp:coreProperties>
</file>