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2671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83001" cy="674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679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4190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624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887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623040" cy="667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8722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93" y="188640"/>
            <a:ext cx="8837703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412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687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878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9" y="0"/>
            <a:ext cx="885698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42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9547"/>
            <a:ext cx="8784976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6284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166" y="-32688"/>
            <a:ext cx="8605464" cy="687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035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2020-09-21T07:13:03Z</dcterms:created>
  <dcterms:modified xsi:type="dcterms:W3CDTF">2020-09-30T09:19:09Z</dcterms:modified>
</cp:coreProperties>
</file>