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6243" y="935654"/>
            <a:ext cx="4085758" cy="592234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65200" y="228600"/>
            <a:ext cx="10366656" cy="707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b="1" dirty="0" smtClean="0">
                <a:cs typeface="Andalus" panose="02020603050405020304" pitchFamily="18" charset="-78"/>
              </a:rPr>
              <a:t>Üsletiň göni çyzyk bilen kesişmekleri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44722" y="1418255"/>
            <a:ext cx="7761521" cy="3623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Üstleriň göni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yzyk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kesişme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nokatlaryny tapmaklyk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üçin aşakdaky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ý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aly girişilýär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b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Berlen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göni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yzykdan kömekçi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tekizlik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geçirilýär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b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Berlen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üstüň geçirilen kömekçi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tekizlik bilen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kesişme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yzygy(kesigi) gurulýar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tapylýar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  <a:b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Berlen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göni çyzygyň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emele gelen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kesişme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yzygy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(kesigi)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bilen kesişýän nokatlary tapylýar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kesgitlenilýär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Şol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nokatlar hem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berlen göni çyzygyň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berlen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bilen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kesişýän nokatlary bolar. 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Ol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nokatlara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kä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halatlarda </a:t>
            </a:r>
            <a:r>
              <a:rPr lang="tk-TM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ste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girýän 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tk-TM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stden çykýan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ýa-da 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göni çyzygyň üst </a:t>
            </a:r>
            <a:r>
              <a:rPr lang="tk-TM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bilen </a:t>
            </a:r>
            <a:r>
              <a:rPr lang="tk-TM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duşuşýan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nokatlary diýilýär</a:t>
            </a:r>
            <a:r>
              <a:rPr lang="tk-TM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tk-TM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Aşakda mysallara seredilendir.</a:t>
            </a:r>
            <a:endParaRPr lang="ru-RU" sz="66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i="1" dirty="0"/>
              <a:t>1-nji mysal. </a:t>
            </a:r>
            <a:r>
              <a:rPr lang="tk-TM" sz="2400" b="1" dirty="0"/>
              <a:t>a </a:t>
            </a:r>
            <a:r>
              <a:rPr lang="tk-TM" sz="2400" dirty="0" smtClean="0"/>
              <a:t>göni çyzygyň</a:t>
            </a:r>
            <a:r>
              <a:rPr lang="tk-TM" sz="2400" dirty="0"/>
              <a:t> </a:t>
            </a:r>
            <a:r>
              <a:rPr lang="tk-TM" sz="2400" dirty="0" smtClean="0"/>
              <a:t>piramida </a:t>
            </a:r>
            <a:r>
              <a:rPr lang="tk-TM" sz="2400" dirty="0"/>
              <a:t>bilen </a:t>
            </a:r>
            <a:r>
              <a:rPr lang="tk-TM" sz="2400" dirty="0" smtClean="0"/>
              <a:t>kesişme nokatlaryny tapmaly. </a:t>
            </a:r>
            <a:endParaRPr lang="tk-TM" sz="36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5999" y="1118913"/>
            <a:ext cx="5454650" cy="563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1101396" y="17359"/>
            <a:ext cx="9604704" cy="897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i="1" dirty="0"/>
              <a:t>3-nji mysal. </a:t>
            </a:r>
            <a:r>
              <a:rPr lang="tk-TM" sz="2400" b="1" dirty="0"/>
              <a:t>a </a:t>
            </a:r>
            <a:r>
              <a:rPr lang="tk-TM" sz="2400" dirty="0" smtClean="0"/>
              <a:t>göni çyzygyň </a:t>
            </a:r>
            <a:r>
              <a:rPr lang="tk-TM" sz="2400" dirty="0"/>
              <a:t>tegelek esasly </a:t>
            </a:r>
            <a:r>
              <a:rPr lang="tk-TM" sz="2400" dirty="0" smtClean="0"/>
              <a:t>ýapgyt </a:t>
            </a:r>
            <a:r>
              <a:rPr lang="tk-TM" sz="2400" dirty="0"/>
              <a:t>konus </a:t>
            </a:r>
            <a:r>
              <a:rPr lang="tk-TM" sz="2400" dirty="0" smtClean="0"/>
              <a:t>bilen kesişme </a:t>
            </a:r>
            <a:r>
              <a:rPr lang="tk-TM" sz="2400" dirty="0"/>
              <a:t>nokatlaryny </a:t>
            </a:r>
            <a:r>
              <a:rPr lang="tk-TM" sz="2400" dirty="0" smtClean="0"/>
              <a:t>tapmaly.</a:t>
            </a:r>
            <a:endParaRPr lang="ru-RU" sz="5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6913" y="825269"/>
            <a:ext cx="8116887" cy="60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>
          <a:xfrm>
            <a:off x="482600" y="201149"/>
            <a:ext cx="11277599" cy="675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i="1" dirty="0"/>
              <a:t>4-nji mysal. </a:t>
            </a:r>
            <a:r>
              <a:rPr lang="tk-TM" sz="2400" b="1" dirty="0"/>
              <a:t>a </a:t>
            </a:r>
            <a:r>
              <a:rPr lang="tk-TM" sz="2400" dirty="0" smtClean="0"/>
              <a:t>göni çyzygyň </a:t>
            </a:r>
            <a:r>
              <a:rPr lang="tk-TM" sz="2400" dirty="0"/>
              <a:t>ý</a:t>
            </a:r>
            <a:r>
              <a:rPr lang="tk-TM" sz="2400" dirty="0" smtClean="0"/>
              <a:t>apgyt </a:t>
            </a:r>
            <a:r>
              <a:rPr lang="tk-TM" sz="2400" dirty="0"/>
              <a:t>silindr bilen </a:t>
            </a:r>
            <a:r>
              <a:rPr lang="tk-TM" sz="2400" dirty="0" smtClean="0"/>
              <a:t>kesişme nokatlaryny tapmaly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4419" y="1166901"/>
            <a:ext cx="72771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2932" y="833438"/>
            <a:ext cx="5624633" cy="58467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4201" y="224279"/>
            <a:ext cx="10842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i="1" dirty="0"/>
              <a:t>5-nji mysal. </a:t>
            </a:r>
            <a:r>
              <a:rPr lang="tk-TM" sz="2400" b="1" dirty="0"/>
              <a:t>a </a:t>
            </a:r>
            <a:r>
              <a:rPr lang="tk-TM" sz="2400" dirty="0" smtClean="0"/>
              <a:t>göni çyzygyň şaryň üsti </a:t>
            </a:r>
            <a:r>
              <a:rPr lang="tk-TM" sz="2400" dirty="0"/>
              <a:t>bilen </a:t>
            </a:r>
            <a:r>
              <a:rPr lang="tk-TM" sz="2400" dirty="0" smtClean="0"/>
              <a:t>kesişme nokatlaryny tapmaly.</a:t>
            </a:r>
            <a:endParaRPr lang="tk-TM" sz="4800" b="1" dirty="0"/>
          </a:p>
        </p:txBody>
      </p:sp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615</TotalTime>
  <Words>70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82</cp:revision>
  <dcterms:created xsi:type="dcterms:W3CDTF">2020-04-14T10:27:32Z</dcterms:created>
  <dcterms:modified xsi:type="dcterms:W3CDTF">2020-06-01T08:05:38Z</dcterms:modified>
</cp:coreProperties>
</file>