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128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42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7920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799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604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882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376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4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77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992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43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52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03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35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91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83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378FB-C8E7-4253-954B-4D36076FF649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B1A78B-6583-4D16-BD6C-7D0F15B660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1740709"/>
            <a:ext cx="953844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10-njy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</a:t>
            </a:r>
            <a:r>
              <a:rPr lang="ru-RU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tk-TM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Önümçiligi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giňeltmegiň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ýollary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endParaRPr lang="tk-TM" sz="28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k-TM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Meýilnama: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111633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Pudagyň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öňündäki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borjy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828040" algn="l"/>
              </a:tabLs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2.Edara-kärhanalaryň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ýolbaşçylarnyň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borçlaryndan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boşadylmagy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howpsuzlyk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düzgünleriniň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berjaý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edilmegi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89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318106"/>
            <a:ext cx="11349318" cy="6154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116330" algn="l"/>
              </a:tabLst>
            </a:pP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Pudagyň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kärhananyň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öňündäki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u="sng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borjy</a:t>
            </a:r>
            <a:endParaRPr lang="ru-RU" sz="28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gözegçiligi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barmak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birlikde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jogapkärli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borçlary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alýar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Senagat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kärhanalarynda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maksatly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haýsy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birnäçesi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käbir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sebäplere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hatardan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halatynda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düýbünden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abatlamaga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bolman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tapyp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ornaşdyrmaly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bolanda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çäräni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aşyrmagy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pudagyň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almagy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zerurdyr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Sebäbi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çäräni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edarakärhananyň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maýa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goýumynyň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hasabyna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täzesini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haýsy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döwletde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öndürilýän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ylalaşyk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gazanyp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bermeklik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pudagyň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borjudyr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Bulardan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başga-da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zerurlyk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getirilen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önümçilige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ornaşdyrmak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wagtlaýyn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tilsimatly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maşynlary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öndürýän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zawoddan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ýörite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hünärmenleri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çagynnaklyk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pudagyň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borjudyr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469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377" y="337154"/>
            <a:ext cx="113851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667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garamagyndaky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serişdeleriniň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jaýlaryny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gurup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zähmetkeşler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jaýyna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mätäçlik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halaty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ýaşaýyş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jaýy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etmeklik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borjudyr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borçlarynyň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garamagyndaky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edarakärhanalary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ýöritleşdirilen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hünärmenler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etmekdir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hünärmenleri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okuw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mekdeplerine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ýöriteleşdirilen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orta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hünärment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mekdeplerine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buýurmalary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Bulardan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başga-da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buýurmalar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ýetirilende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talyplaryň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okaýan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wagtyndaky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tejribeliklerine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ýardam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edilmegine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okuwyny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tamamlanyndan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ediljekdigine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ylalaşygyň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gazanylmagyny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üstüne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almalydyr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120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223" y="205783"/>
            <a:ext cx="11725835" cy="6396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828040" algn="l"/>
              </a:tabLst>
            </a:pP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Edara-kärhanalaryň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ýolbaşçylarnyň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wezipe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borçlaryndan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boşadylmagy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794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Edara-karhanalaryň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ýolbaşçylary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wezipelerinden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boşadylyp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bilner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7119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1.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Edara-kärhanada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ogurlyklaryň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açylyp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ogurlyklaryň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bolmagynda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günäsi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01980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2.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Edara-kärhanalarda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çekýän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zähmetkeşleriň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kärdeşler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arkalaşygy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mejlis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mejlisiň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aýyrmak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netijä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gelnende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594995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Ýolbaşçynyň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buClr>
                <a:srgbClr val="000000"/>
              </a:buClr>
              <a:buSzPts val="1400"/>
              <a:tabLst>
                <a:tab pos="601980" algn="l"/>
              </a:tabLst>
            </a:pP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4.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Ýolbaşçy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derejesinde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bellenen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u="none" strike="noStrike" spc="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ýagdaýlaryň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hemmesini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öwrenmelidir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täze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bellenjek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ýolbaşçynyň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şahsyýeti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anyklanmalydyr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öňünde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ýene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borçludyr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tebigy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heläkçiligiň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ýüze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çykmagy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göçürilmeli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bolanda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pudak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hökmany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ýerine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ýetirilmeli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çäreleri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amala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aşyrmagy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üstüne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almalydyr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O1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çärelere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edara-kärhanany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ýerleşdirmek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jaý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energiýa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meselesi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gaz-suw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üpjünçilik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meseleleri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degişlidir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göçürilende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göçüriljek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ýeriň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tebigy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şertleri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öwrenilmelidir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97900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506" y="249827"/>
            <a:ext cx="1179755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94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soňra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göçürmek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baradaky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çäräniň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çalt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depginde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ählisinde-de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ýolbaşçylarynyň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gözegçiligi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takyk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borjuny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borjuny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göwnejaý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ýetirende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ugurlarda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hiç-hili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bökdençlik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çykmaýar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zähmetkeşleri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sylaglara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hödürlemeginiň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sylaglamak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borjudyr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ýardam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eýeleýän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omunda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döredijilikli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çemeleşip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hiliniň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jogapkärligini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artdyrýar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ruhunyň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belent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Ruhbelentlik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terbiýesinde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bahasyna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bolmajak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baýlykdyr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Başgaça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aýdanyňda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söýgini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yhlasy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başamygyna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ynamy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döretmekdir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ynamyň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depginde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Adamlaryň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öndürijilikli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işlemeginiň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berkeýär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78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941" y="309858"/>
            <a:ext cx="1174376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möwsümde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kwartalda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gazanylýan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meýilnamalaryň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maksatnamalaryň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ýetirilişini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seljermek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hasabaty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kabul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etmelidir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66700"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Meýilnamalaryny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maksatnamalaryny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boýun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borçnamalaryna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hötde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bilýän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höweslendirmek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has-da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joşgunly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hyjuwly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döretmeklik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düşýär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ýörite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serişdesi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saklanmalydyr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serişdelerinden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höweslendiriji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baýraklara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harçlanmalydyr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şeýle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usulda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goýulmagy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çekilmegine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hyjuwly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aşyrylmagyna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Ilkinji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işçi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güýjüniň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aňynda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wezipäňe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hötde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abraý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çeken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zähmetiňe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tölenýändigini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açyk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görkezýär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mukdarda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köp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işläp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girdejileri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gazanmak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duýgusyny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oýarýar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duýgularyň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ählisi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birleşip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halal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netijesinde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ykdysady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tygşytlylygyň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gelmegine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gazanylmagyna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Muny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gazanmaklyk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kemala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getirmeklik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wezipesidir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5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2376" y="39483"/>
            <a:ext cx="11241742" cy="6396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Edara-kärhanalarda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tehniki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howpsuzlyk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düzgünleriniň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berjaý</a:t>
            </a:r>
            <a:r>
              <a:rPr lang="ru-RU" sz="2400" b="1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edilmegi</a:t>
            </a:r>
            <a:endParaRPr lang="ru-RU" sz="2400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66700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Edara-kärhanalarda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ilerlemegine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itergi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Şonuň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tehniki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howpsuzlyk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düzgünleriniň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berjaý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edilişine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gözegçilik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pudak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barýar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Eger-de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haýsy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edara-kärhanada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üstünde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haýsy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sebäplere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şikes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zeper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ýetse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Türkmenistanyň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Prezidentiniň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4039-njy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karary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1999-njy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ýylyň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ýanwar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13-ne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tassyklanan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borçlaryny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ýetirmegi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baglanyşykly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şikes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hünär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keselli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saglygyna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görnüşde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zeper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ýetmegi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sebäpli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işgäre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ýeten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zyýanyň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öwezini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dolmagyň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kadalarynyň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seljeriş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geçirmäge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ýüze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çykan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ýagdaýyň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dogry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netije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çykarmaga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borçludyr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Beýle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dogry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çözgüdini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tapyp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takyklanan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işleriň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netijesinde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şikes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başga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sezewar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işgäre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eger-de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şol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işgärde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hiç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düzgün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bozmalar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işgäriň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saglygyny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dikeltmäge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çykýan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maliýe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çykdajylary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tölemäge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Türkmenistanyň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Prezidentiniň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№ 4039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belgili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karary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tassyklanan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kadanyň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esasynda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tölemäge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edara-kärhanany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k-TM" sz="24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borçly etmeklik pudagyň üstüne ýüklenýär.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2680295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955</Words>
  <Application>Microsoft Office PowerPoint</Application>
  <PresentationFormat>Широкоэкранный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2021-03-17T13:13:20Z</dcterms:created>
  <dcterms:modified xsi:type="dcterms:W3CDTF">2021-03-17T13:26:23Z</dcterms:modified>
</cp:coreProperties>
</file>