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3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8280920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1868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12968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6175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6444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196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65" y="116632"/>
            <a:ext cx="878497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8417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6966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4759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7947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7248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20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40804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2020-09-30T09:09:46Z</dcterms:created>
  <dcterms:modified xsi:type="dcterms:W3CDTF">2020-10-05T07:14:04Z</dcterms:modified>
</cp:coreProperties>
</file>