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9" r:id="rId3"/>
    <p:sldId id="261" r:id="rId4"/>
    <p:sldId id="262" r:id="rId5"/>
    <p:sldId id="264" r:id="rId6"/>
    <p:sldId id="265" r:id="rId7"/>
    <p:sldId id="266" r:id="rId8"/>
    <p:sldId id="267" r:id="rId9"/>
    <p:sldId id="268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24C14-6A87-471A-ACD9-39E5FD304A74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E89009A-6F80-4671-9ECF-5B72B0A77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7044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24C14-6A87-471A-ACD9-39E5FD304A74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E89009A-6F80-4671-9ECF-5B72B0A77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3333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24C14-6A87-471A-ACD9-39E5FD304A74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E89009A-6F80-4671-9ECF-5B72B0A774D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003286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24C14-6A87-471A-ACD9-39E5FD304A74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E89009A-6F80-4671-9ECF-5B72B0A77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38266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24C14-6A87-471A-ACD9-39E5FD304A74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E89009A-6F80-4671-9ECF-5B72B0A774D1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37527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24C14-6A87-471A-ACD9-39E5FD304A74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E89009A-6F80-4671-9ECF-5B72B0A77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4619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24C14-6A87-471A-ACD9-39E5FD304A74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9009A-6F80-4671-9ECF-5B72B0A77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6927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24C14-6A87-471A-ACD9-39E5FD304A74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9009A-6F80-4671-9ECF-5B72B0A77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429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24C14-6A87-471A-ACD9-39E5FD304A74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9009A-6F80-4671-9ECF-5B72B0A77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125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24C14-6A87-471A-ACD9-39E5FD304A74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E89009A-6F80-4671-9ECF-5B72B0A77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1724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24C14-6A87-471A-ACD9-39E5FD304A74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E89009A-6F80-4671-9ECF-5B72B0A77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841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24C14-6A87-471A-ACD9-39E5FD304A74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E89009A-6F80-4671-9ECF-5B72B0A77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690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24C14-6A87-471A-ACD9-39E5FD304A74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9009A-6F80-4671-9ECF-5B72B0A77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95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24C14-6A87-471A-ACD9-39E5FD304A74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9009A-6F80-4671-9ECF-5B72B0A77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6436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24C14-6A87-471A-ACD9-39E5FD304A74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9009A-6F80-4671-9ECF-5B72B0A77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138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24C14-6A87-471A-ACD9-39E5FD304A74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E89009A-6F80-4671-9ECF-5B72B0A77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6147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4C14-6A87-471A-ACD9-39E5FD304A74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E89009A-6F80-4671-9ECF-5B72B0A77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370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5028" y="0"/>
            <a:ext cx="10526972" cy="68580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5</a:t>
            </a:r>
            <a:r>
              <a:rPr lang="tk-TM" sz="5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-NJI UMUMY SAPAK</a:t>
            </a:r>
            <a:r>
              <a:rPr lang="tk-TM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k-TM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k-TM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TEMA: </a:t>
            </a:r>
            <a:r>
              <a:rPr lang="ru-RU" b="1" dirty="0"/>
              <a:t>TEKIZLIGIŇ PROÝEKSIÝASY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tk-TM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tk-TM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k-TM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tk-TM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Sapagyň </a:t>
            </a:r>
            <a:r>
              <a:rPr lang="tk-TM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meýilnamasy:</a:t>
            </a:r>
            <a:br>
              <a:rPr lang="tk-TM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/>
              <a:t>Tekizligiň</a:t>
            </a:r>
            <a:r>
              <a:rPr lang="ru-RU" sz="4000" dirty="0"/>
              <a:t> </a:t>
            </a:r>
            <a:r>
              <a:rPr lang="ru-RU" sz="4000" dirty="0" err="1"/>
              <a:t>kesgitlenişi</a:t>
            </a:r>
            <a:r>
              <a:rPr lang="ru-RU" sz="4000" dirty="0"/>
              <a:t>.</a:t>
            </a:r>
            <a:br>
              <a:rPr lang="ru-RU" sz="4000" dirty="0"/>
            </a:b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/>
              <a:t>Umumy</a:t>
            </a:r>
            <a:r>
              <a:rPr lang="ru-RU" sz="4000" dirty="0"/>
              <a:t> </a:t>
            </a:r>
            <a:r>
              <a:rPr lang="ru-RU" sz="4000" dirty="0" err="1"/>
              <a:t>haldaky</a:t>
            </a:r>
            <a:r>
              <a:rPr lang="ru-RU" sz="4000" dirty="0"/>
              <a:t> </a:t>
            </a:r>
            <a:r>
              <a:rPr lang="ru-RU" sz="4000" dirty="0" err="1"/>
              <a:t>tekizlik</a:t>
            </a:r>
            <a:r>
              <a:rPr lang="ru-RU" sz="4000" dirty="0"/>
              <a:t> </a:t>
            </a:r>
            <a:r>
              <a:rPr lang="ru-RU" sz="4000" dirty="0" err="1"/>
              <a:t>we</a:t>
            </a:r>
            <a:r>
              <a:rPr lang="ru-RU" sz="4000" dirty="0"/>
              <a:t> </a:t>
            </a:r>
            <a:r>
              <a:rPr lang="ru-RU" sz="4000" dirty="0" err="1"/>
              <a:t>onuň</a:t>
            </a:r>
            <a:r>
              <a:rPr lang="ru-RU" sz="4000" dirty="0"/>
              <a:t> </a:t>
            </a:r>
            <a:r>
              <a:rPr lang="ru-RU" sz="4000" dirty="0" err="1"/>
              <a:t>yzy</a:t>
            </a:r>
            <a:r>
              <a:rPr lang="ru-RU" sz="4000" dirty="0" smtClean="0"/>
              <a:t>.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/>
              <a:t>Hususy</a:t>
            </a:r>
            <a:r>
              <a:rPr lang="ru-RU" dirty="0"/>
              <a:t> </a:t>
            </a:r>
            <a:r>
              <a:rPr lang="ru-RU" dirty="0" err="1"/>
              <a:t>haldaky</a:t>
            </a:r>
            <a:r>
              <a:rPr lang="ru-RU" dirty="0"/>
              <a:t> </a:t>
            </a:r>
            <a:r>
              <a:rPr lang="ru-RU" dirty="0" err="1"/>
              <a:t>tekizlikler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7768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5028" y="0"/>
            <a:ext cx="10112990" cy="6858000"/>
          </a:xfrm>
        </p:spPr>
        <p:txBody>
          <a:bodyPr>
            <a:normAutofit/>
          </a:bodyPr>
          <a:lstStyle/>
          <a:p>
            <a:r>
              <a:rPr lang="ru-RU" sz="4400" b="1" dirty="0">
                <a:solidFill>
                  <a:srgbClr val="FF0000"/>
                </a:solidFill>
              </a:rPr>
              <a:t>5.1. </a:t>
            </a:r>
            <a:r>
              <a:rPr lang="ru-RU" sz="4400" b="1" dirty="0" err="1">
                <a:solidFill>
                  <a:srgbClr val="FF0000"/>
                </a:solidFill>
              </a:rPr>
              <a:t>Tekizligiň</a:t>
            </a:r>
            <a:r>
              <a:rPr lang="ru-RU" sz="4400" b="1" dirty="0">
                <a:solidFill>
                  <a:srgbClr val="FF0000"/>
                </a:solidFill>
              </a:rPr>
              <a:t> </a:t>
            </a:r>
            <a:r>
              <a:rPr lang="ru-RU" sz="4400" b="1" dirty="0" err="1">
                <a:solidFill>
                  <a:srgbClr val="FF0000"/>
                </a:solidFill>
              </a:rPr>
              <a:t>kesgitlenişi</a:t>
            </a:r>
            <a:r>
              <a:rPr lang="ru-RU" sz="4400" b="1" dirty="0">
                <a:solidFill>
                  <a:srgbClr val="FF0000"/>
                </a:solidFill>
              </a:rPr>
              <a:t>.</a:t>
            </a:r>
            <a:r>
              <a:rPr lang="ru-RU" sz="4400" dirty="0">
                <a:solidFill>
                  <a:srgbClr val="FF0000"/>
                </a:solidFill>
              </a:rPr>
              <a:t> </a:t>
            </a:r>
            <a:r>
              <a:rPr lang="ru-RU" sz="4400" dirty="0" err="1"/>
              <a:t>Tekizlik</a:t>
            </a:r>
            <a:r>
              <a:rPr lang="ru-RU" sz="4400" dirty="0"/>
              <a:t> </a:t>
            </a:r>
            <a:r>
              <a:rPr lang="ru-RU" sz="4400" dirty="0" err="1"/>
              <a:t>aşakdaky</a:t>
            </a:r>
            <a:r>
              <a:rPr lang="ru-RU" sz="4400" dirty="0"/>
              <a:t> </a:t>
            </a:r>
            <a:r>
              <a:rPr lang="ru-RU" sz="4400" dirty="0" err="1"/>
              <a:t>ýollar</a:t>
            </a:r>
            <a:r>
              <a:rPr lang="ru-RU" sz="4400" dirty="0"/>
              <a:t> </a:t>
            </a:r>
            <a:r>
              <a:rPr lang="ru-RU" sz="4400" dirty="0" err="1"/>
              <a:t>bilen</a:t>
            </a:r>
            <a:r>
              <a:rPr lang="ru-RU" sz="4400" dirty="0"/>
              <a:t> </a:t>
            </a:r>
            <a:r>
              <a:rPr lang="ru-RU" sz="4400" dirty="0" err="1"/>
              <a:t>kesgitlenilýär</a:t>
            </a:r>
            <a:r>
              <a:rPr lang="ru-RU" sz="4400" dirty="0"/>
              <a:t>:</a:t>
            </a:r>
            <a:br>
              <a:rPr lang="ru-RU" sz="4400" dirty="0"/>
            </a:br>
            <a:r>
              <a:rPr lang="en-US" sz="4400" dirty="0" smtClean="0"/>
              <a:t>      </a:t>
            </a:r>
            <a:r>
              <a:rPr lang="en-US" sz="4400" b="1" dirty="0" smtClean="0">
                <a:solidFill>
                  <a:srgbClr val="0070C0"/>
                </a:solidFill>
              </a:rPr>
              <a:t>1.</a:t>
            </a:r>
            <a:r>
              <a:rPr lang="en-US" sz="4400" b="1" dirty="0" smtClean="0"/>
              <a:t> </a:t>
            </a:r>
            <a:r>
              <a:rPr lang="en-US" sz="4400" dirty="0" smtClean="0"/>
              <a:t>B</a:t>
            </a:r>
            <a:r>
              <a:rPr lang="ru-RU" sz="4400" dirty="0" err="1" smtClean="0"/>
              <a:t>ir</a:t>
            </a:r>
            <a:r>
              <a:rPr lang="ru-RU" sz="4400" dirty="0" smtClean="0"/>
              <a:t> </a:t>
            </a:r>
            <a:r>
              <a:rPr lang="ru-RU" sz="4400" dirty="0" err="1"/>
              <a:t>göni</a:t>
            </a:r>
            <a:r>
              <a:rPr lang="ru-RU" sz="4400" dirty="0"/>
              <a:t> </a:t>
            </a:r>
            <a:r>
              <a:rPr lang="ru-RU" sz="4400" dirty="0" err="1"/>
              <a:t>çyzygyň</a:t>
            </a:r>
            <a:r>
              <a:rPr lang="ru-RU" sz="4400" dirty="0"/>
              <a:t> </a:t>
            </a:r>
            <a:r>
              <a:rPr lang="ru-RU" sz="4400" dirty="0" err="1"/>
              <a:t>üstünde</a:t>
            </a:r>
            <a:r>
              <a:rPr lang="ru-RU" sz="4400" dirty="0"/>
              <a:t> </a:t>
            </a:r>
            <a:r>
              <a:rPr lang="ru-RU" sz="4400" dirty="0" err="1"/>
              <a:t>ýatmaýan</a:t>
            </a:r>
            <a:r>
              <a:rPr lang="ru-RU" sz="4400" dirty="0"/>
              <a:t> </a:t>
            </a:r>
            <a:r>
              <a:rPr lang="ru-RU" sz="4400" dirty="0" err="1"/>
              <a:t>üç</a:t>
            </a:r>
            <a:r>
              <a:rPr lang="ru-RU" sz="4400" dirty="0"/>
              <a:t> </a:t>
            </a:r>
            <a:r>
              <a:rPr lang="ru-RU" sz="4400" dirty="0" err="1"/>
              <a:t>nokadyň</a:t>
            </a:r>
            <a:r>
              <a:rPr lang="ru-RU" sz="4400" dirty="0"/>
              <a:t> </a:t>
            </a:r>
            <a:r>
              <a:rPr lang="ru-RU" sz="4400" dirty="0" err="1" smtClean="0"/>
              <a:t>proýeksiýalary</a:t>
            </a:r>
            <a:r>
              <a:rPr lang="ru-RU" sz="4400" dirty="0" smtClean="0"/>
              <a:t> </a:t>
            </a:r>
            <a:r>
              <a:rPr lang="ru-RU" sz="4400" dirty="0" err="1" smtClean="0"/>
              <a:t>bilen</a:t>
            </a:r>
            <a:r>
              <a:rPr lang="en-US" sz="4400" dirty="0"/>
              <a:t>;</a:t>
            </a:r>
            <a:r>
              <a:rPr lang="en-US" sz="4400" dirty="0" smtClean="0"/>
              <a:t/>
            </a:r>
            <a:br>
              <a:rPr lang="en-US" sz="4400" dirty="0" smtClean="0"/>
            </a:br>
            <a:endParaRPr lang="ru-RU" sz="4400" dirty="0"/>
          </a:p>
        </p:txBody>
      </p:sp>
      <p:pic>
        <p:nvPicPr>
          <p:cNvPr id="4" name="Рисунок 3" descr="C:\Users\babageldi\Desktop\2018-10-22\48.jpgg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6096" y="2825871"/>
            <a:ext cx="8980226" cy="334291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487607" y="6168789"/>
            <a:ext cx="10290411" cy="61414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tk-TM" sz="4400" dirty="0" smtClean="0">
                <a:solidFill>
                  <a:schemeClr val="tx1"/>
                </a:solidFill>
              </a:rPr>
              <a:t>EPÝUR                         GIŇIŞLIK</a:t>
            </a:r>
            <a:endParaRPr lang="ru-RU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58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3267" y="450376"/>
            <a:ext cx="10058399" cy="1569494"/>
          </a:xfrm>
        </p:spPr>
        <p:txBody>
          <a:bodyPr>
            <a:normAutofit/>
          </a:bodyPr>
          <a:lstStyle/>
          <a:p>
            <a:r>
              <a:rPr lang="en-US" sz="4000" dirty="0" smtClean="0"/>
              <a:t>       </a:t>
            </a:r>
            <a:r>
              <a:rPr lang="en-US" sz="4400" b="1" dirty="0" smtClean="0">
                <a:solidFill>
                  <a:srgbClr val="0070C0"/>
                </a:solidFill>
              </a:rPr>
              <a:t>2.</a:t>
            </a:r>
            <a:r>
              <a:rPr lang="en-US" sz="4000" dirty="0" smtClean="0"/>
              <a:t> </a:t>
            </a:r>
            <a:r>
              <a:rPr lang="ru-RU" sz="4400" dirty="0" err="1" smtClean="0"/>
              <a:t>Göni</a:t>
            </a:r>
            <a:r>
              <a:rPr lang="ru-RU" sz="4400" dirty="0" smtClean="0"/>
              <a:t> </a:t>
            </a:r>
            <a:r>
              <a:rPr lang="ru-RU" sz="4400" dirty="0" err="1"/>
              <a:t>çyzyk</a:t>
            </a:r>
            <a:r>
              <a:rPr lang="ru-RU" sz="4400" dirty="0"/>
              <a:t> </a:t>
            </a:r>
            <a:r>
              <a:rPr lang="ru-RU" sz="4400" dirty="0" err="1"/>
              <a:t>we</a:t>
            </a:r>
            <a:r>
              <a:rPr lang="ru-RU" sz="4400" dirty="0"/>
              <a:t> </a:t>
            </a:r>
            <a:r>
              <a:rPr lang="ru-RU" sz="4400" dirty="0" err="1"/>
              <a:t>onuň</a:t>
            </a:r>
            <a:r>
              <a:rPr lang="ru-RU" sz="4400" dirty="0"/>
              <a:t> </a:t>
            </a:r>
            <a:r>
              <a:rPr lang="ru-RU" sz="4400" dirty="0" err="1"/>
              <a:t>üstünde</a:t>
            </a:r>
            <a:r>
              <a:rPr lang="ru-RU" sz="4400" dirty="0"/>
              <a:t> </a:t>
            </a:r>
            <a:r>
              <a:rPr lang="ru-RU" sz="4400" dirty="0" err="1"/>
              <a:t>ýatmaýan</a:t>
            </a:r>
            <a:r>
              <a:rPr lang="ru-RU" sz="4400" dirty="0"/>
              <a:t> </a:t>
            </a:r>
            <a:r>
              <a:rPr lang="ru-RU" sz="4400" dirty="0" err="1"/>
              <a:t>nokadyň</a:t>
            </a:r>
            <a:r>
              <a:rPr lang="ru-RU" sz="4400" dirty="0"/>
              <a:t> </a:t>
            </a:r>
            <a:r>
              <a:rPr lang="ru-RU" sz="4400" dirty="0" err="1"/>
              <a:t>proýeksiýalary</a:t>
            </a:r>
            <a:r>
              <a:rPr lang="ru-RU" sz="4400" dirty="0"/>
              <a:t> </a:t>
            </a:r>
            <a:r>
              <a:rPr lang="ru-RU" sz="4400" dirty="0" err="1" smtClean="0"/>
              <a:t>bilen</a:t>
            </a:r>
            <a:r>
              <a:rPr lang="en-US" sz="4400" dirty="0" smtClean="0"/>
              <a:t>;</a:t>
            </a:r>
            <a:endParaRPr lang="ru-RU" sz="4400" dirty="0"/>
          </a:p>
        </p:txBody>
      </p:sp>
      <p:pic>
        <p:nvPicPr>
          <p:cNvPr id="6" name="Рисунок 5" descr="C:\Users\babageldi\Desktop\2018-10-22\48.jpggg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607" y="2198072"/>
            <a:ext cx="10304059" cy="376599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1487607" y="6168789"/>
            <a:ext cx="10290411" cy="61414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tk-TM" sz="4400" dirty="0" smtClean="0">
                <a:solidFill>
                  <a:schemeClr val="tx1"/>
                </a:solidFill>
              </a:rPr>
              <a:t>EPÝUR                         GIŇIŞLIK</a:t>
            </a:r>
            <a:endParaRPr lang="ru-RU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61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5027" y="323859"/>
            <a:ext cx="10290411" cy="1368463"/>
          </a:xfrm>
        </p:spPr>
        <p:txBody>
          <a:bodyPr>
            <a:noAutofit/>
          </a:bodyPr>
          <a:lstStyle/>
          <a:p>
            <a:r>
              <a:rPr lang="ru-RU" sz="4400" b="1" dirty="0">
                <a:solidFill>
                  <a:srgbClr val="0070C0"/>
                </a:solidFill>
              </a:rPr>
              <a:t>3.</a:t>
            </a:r>
            <a:r>
              <a:rPr lang="ru-RU" sz="4400" dirty="0"/>
              <a:t> </a:t>
            </a:r>
            <a:r>
              <a:rPr lang="ru-RU" sz="4400" dirty="0" err="1"/>
              <a:t>Kesişýän</a:t>
            </a:r>
            <a:r>
              <a:rPr lang="ru-RU" sz="4400" dirty="0"/>
              <a:t> </a:t>
            </a:r>
            <a:r>
              <a:rPr lang="ru-RU" sz="4400" dirty="0" err="1"/>
              <a:t>göni</a:t>
            </a:r>
            <a:r>
              <a:rPr lang="ru-RU" sz="4400" dirty="0"/>
              <a:t> </a:t>
            </a:r>
            <a:r>
              <a:rPr lang="ru-RU" sz="4400" dirty="0" err="1"/>
              <a:t>çyzyklaryň</a:t>
            </a:r>
            <a:r>
              <a:rPr lang="ru-RU" sz="4400" dirty="0"/>
              <a:t> </a:t>
            </a:r>
            <a:r>
              <a:rPr lang="ru-RU" sz="4400" dirty="0" err="1"/>
              <a:t>proýeksiýalary</a:t>
            </a:r>
            <a:r>
              <a:rPr lang="ru-RU" sz="4400" dirty="0"/>
              <a:t> </a:t>
            </a:r>
            <a:r>
              <a:rPr lang="ru-RU" sz="4400" dirty="0" err="1" smtClean="0"/>
              <a:t>bilen</a:t>
            </a:r>
            <a:r>
              <a:rPr lang="en-US" sz="4400" dirty="0" smtClean="0"/>
              <a:t>;</a:t>
            </a:r>
            <a:endParaRPr lang="ru-RU" sz="4400" dirty="0"/>
          </a:p>
        </p:txBody>
      </p:sp>
      <p:pic>
        <p:nvPicPr>
          <p:cNvPr id="3" name="Рисунок 2" descr="C:\Users\babageldi\Desktop\2018-10-22\48.jpgggg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027" y="1835269"/>
            <a:ext cx="10126639" cy="403326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1583140" y="6011485"/>
            <a:ext cx="10290411" cy="61414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tk-TM" sz="4400" dirty="0" smtClean="0">
                <a:solidFill>
                  <a:schemeClr val="tx1"/>
                </a:solidFill>
              </a:rPr>
              <a:t>EPÝUR                         GIŇIŞLIK</a:t>
            </a:r>
            <a:endParaRPr lang="ru-RU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189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5027" y="0"/>
            <a:ext cx="10290411" cy="1368463"/>
          </a:xfrm>
        </p:spPr>
        <p:txBody>
          <a:bodyPr>
            <a:noAutofit/>
          </a:bodyPr>
          <a:lstStyle/>
          <a:p>
            <a:r>
              <a:rPr lang="ru-RU" sz="4400" b="1" dirty="0">
                <a:solidFill>
                  <a:srgbClr val="0070C0"/>
                </a:solidFill>
              </a:rPr>
              <a:t>4.</a:t>
            </a:r>
            <a:r>
              <a:rPr lang="ru-RU" sz="4400" dirty="0"/>
              <a:t> </a:t>
            </a:r>
            <a:r>
              <a:rPr lang="ru-RU" sz="4400" dirty="0" err="1"/>
              <a:t>Parallel</a:t>
            </a:r>
            <a:r>
              <a:rPr lang="ru-RU" sz="4400" dirty="0"/>
              <a:t> </a:t>
            </a:r>
            <a:r>
              <a:rPr lang="ru-RU" sz="4400" dirty="0" err="1"/>
              <a:t>göni</a:t>
            </a:r>
            <a:r>
              <a:rPr lang="ru-RU" sz="4400" dirty="0"/>
              <a:t> </a:t>
            </a:r>
            <a:r>
              <a:rPr lang="ru-RU" sz="4400" dirty="0" err="1"/>
              <a:t>çyzyklaryň</a:t>
            </a:r>
            <a:r>
              <a:rPr lang="ru-RU" sz="4400" dirty="0"/>
              <a:t> </a:t>
            </a:r>
            <a:r>
              <a:rPr lang="ru-RU" sz="4400" dirty="0" err="1"/>
              <a:t>proýeksiýalary</a:t>
            </a:r>
            <a:r>
              <a:rPr lang="ru-RU" sz="4400" dirty="0"/>
              <a:t> </a:t>
            </a:r>
            <a:r>
              <a:rPr lang="ru-RU" sz="4400" dirty="0" err="1" smtClean="0"/>
              <a:t>bilen</a:t>
            </a:r>
            <a:r>
              <a:rPr lang="en-US" sz="4400" dirty="0" smtClean="0"/>
              <a:t>;</a:t>
            </a:r>
            <a:endParaRPr lang="ru-RU" sz="4400" dirty="0"/>
          </a:p>
        </p:txBody>
      </p:sp>
      <p:pic>
        <p:nvPicPr>
          <p:cNvPr id="4" name="Рисунок 3" descr="C:\Users\babageldi\Desktop\2018-10-22\47.jpgg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027" y="1439962"/>
            <a:ext cx="10290411" cy="402566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665027" y="5759356"/>
            <a:ext cx="10290411" cy="61414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tk-TM" sz="4400" dirty="0" smtClean="0">
                <a:solidFill>
                  <a:schemeClr val="tx1"/>
                </a:solidFill>
              </a:rPr>
              <a:t>EPÝUR                         GIŇIŞLIK</a:t>
            </a:r>
            <a:endParaRPr lang="ru-RU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950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5027" y="0"/>
            <a:ext cx="10290411" cy="1368463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rgbClr val="00B0F0"/>
                </a:solidFill>
              </a:rPr>
              <a:t>5.</a:t>
            </a:r>
            <a:r>
              <a:rPr lang="en-US" sz="4400" dirty="0" smtClean="0"/>
              <a:t> </a:t>
            </a:r>
            <a:r>
              <a:rPr lang="ru-RU" sz="4400" dirty="0" err="1" smtClean="0"/>
              <a:t>Tekiz</a:t>
            </a:r>
            <a:r>
              <a:rPr lang="ru-RU" sz="4400" dirty="0" smtClean="0"/>
              <a:t> </a:t>
            </a:r>
            <a:r>
              <a:rPr lang="ru-RU" sz="4400" dirty="0" err="1"/>
              <a:t>figuralaryň</a:t>
            </a:r>
            <a:r>
              <a:rPr lang="ru-RU" sz="4400" dirty="0"/>
              <a:t> </a:t>
            </a:r>
            <a:r>
              <a:rPr lang="ru-RU" sz="4400" dirty="0" err="1"/>
              <a:t>proýeksiýalary</a:t>
            </a:r>
            <a:r>
              <a:rPr lang="ru-RU" sz="4400" dirty="0"/>
              <a:t> </a:t>
            </a:r>
            <a:r>
              <a:rPr lang="ru-RU" sz="4400" dirty="0" err="1"/>
              <a:t>bilen</a:t>
            </a:r>
            <a:r>
              <a:rPr lang="en-US" sz="4400" dirty="0" smtClean="0"/>
              <a:t>;</a:t>
            </a:r>
            <a:endParaRPr lang="ru-RU" sz="4400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65027" y="5759356"/>
            <a:ext cx="10290411" cy="61414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tk-TM" sz="4400" dirty="0" smtClean="0">
                <a:solidFill>
                  <a:schemeClr val="tx1"/>
                </a:solidFill>
              </a:rPr>
              <a:t>EPÝUR                         GIŇIŞLIK</a:t>
            </a:r>
            <a:endParaRPr lang="ru-RU" sz="4400" dirty="0">
              <a:solidFill>
                <a:schemeClr val="tx1"/>
              </a:solidFill>
            </a:endParaRPr>
          </a:p>
        </p:txBody>
      </p:sp>
      <p:pic>
        <p:nvPicPr>
          <p:cNvPr id="5" name="Рисунок 4" descr="C:\Users\babageldi\Desktop\2018-10-22\47.jpggg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504" y="1611145"/>
            <a:ext cx="10003809" cy="39298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79300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5027" y="0"/>
            <a:ext cx="10290411" cy="1368463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rgbClr val="00B0F0"/>
                </a:solidFill>
              </a:rPr>
              <a:t>6.</a:t>
            </a:r>
            <a:r>
              <a:rPr lang="en-US" sz="4400" dirty="0" smtClean="0"/>
              <a:t> </a:t>
            </a:r>
            <a:r>
              <a:rPr lang="ru-RU" sz="4400" dirty="0" err="1"/>
              <a:t>Tekizligiň</a:t>
            </a:r>
            <a:r>
              <a:rPr lang="ru-RU" sz="4400" dirty="0"/>
              <a:t> </a:t>
            </a:r>
            <a:r>
              <a:rPr lang="ru-RU" sz="4400" dirty="0" err="1"/>
              <a:t>yzlary</a:t>
            </a:r>
            <a:r>
              <a:rPr lang="ru-RU" sz="4400" dirty="0"/>
              <a:t> </a:t>
            </a:r>
            <a:r>
              <a:rPr lang="ru-RU" sz="4400" dirty="0" err="1"/>
              <a:t>bilen</a:t>
            </a:r>
            <a:r>
              <a:rPr lang="en-US" sz="4400" dirty="0" smtClean="0"/>
              <a:t>;</a:t>
            </a:r>
            <a:endParaRPr lang="ru-RU" sz="4400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65027" y="5759356"/>
            <a:ext cx="10290411" cy="61414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tk-TM" sz="4400" dirty="0" smtClean="0">
                <a:solidFill>
                  <a:schemeClr val="tx1"/>
                </a:solidFill>
              </a:rPr>
              <a:t>EPÝUR                         GIŇIŞLIK</a:t>
            </a:r>
            <a:endParaRPr lang="ru-RU" sz="4400" dirty="0">
              <a:solidFill>
                <a:schemeClr val="tx1"/>
              </a:solidFill>
            </a:endParaRPr>
          </a:p>
        </p:txBody>
      </p:sp>
      <p:pic>
        <p:nvPicPr>
          <p:cNvPr id="7" name="Рисунок 6" descr="C:\Users\babageldi\Desktop\2018-10-22\47.jpgggg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253" y="1368463"/>
            <a:ext cx="10017457" cy="39951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16609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5028" y="0"/>
            <a:ext cx="10304060" cy="6701051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5.2</a:t>
            </a:r>
            <a:r>
              <a:rPr lang="ru-RU" sz="4400" b="1" dirty="0">
                <a:solidFill>
                  <a:srgbClr val="FF0000"/>
                </a:solidFill>
              </a:rPr>
              <a:t>. </a:t>
            </a:r>
            <a:r>
              <a:rPr lang="ru-RU" sz="4400" b="1" dirty="0" err="1">
                <a:solidFill>
                  <a:srgbClr val="FF0000"/>
                </a:solidFill>
              </a:rPr>
              <a:t>Umumy</a:t>
            </a:r>
            <a:r>
              <a:rPr lang="ru-RU" sz="4400" b="1" dirty="0">
                <a:solidFill>
                  <a:srgbClr val="FF0000"/>
                </a:solidFill>
              </a:rPr>
              <a:t> </a:t>
            </a:r>
            <a:r>
              <a:rPr lang="ru-RU" sz="4400" b="1" dirty="0" err="1">
                <a:solidFill>
                  <a:srgbClr val="FF0000"/>
                </a:solidFill>
              </a:rPr>
              <a:t>haldaky</a:t>
            </a:r>
            <a:r>
              <a:rPr lang="ru-RU" sz="4400" b="1" dirty="0">
                <a:solidFill>
                  <a:srgbClr val="FF0000"/>
                </a:solidFill>
              </a:rPr>
              <a:t> </a:t>
            </a:r>
            <a:r>
              <a:rPr lang="ru-RU" sz="4400" b="1" dirty="0" err="1">
                <a:solidFill>
                  <a:srgbClr val="FF0000"/>
                </a:solidFill>
              </a:rPr>
              <a:t>tekizlik</a:t>
            </a:r>
            <a:r>
              <a:rPr lang="ru-RU" sz="4400" b="1" dirty="0">
                <a:solidFill>
                  <a:srgbClr val="FF0000"/>
                </a:solidFill>
              </a:rPr>
              <a:t> </a:t>
            </a:r>
            <a:r>
              <a:rPr lang="ru-RU" sz="4400" b="1" dirty="0" err="1">
                <a:solidFill>
                  <a:srgbClr val="FF0000"/>
                </a:solidFill>
              </a:rPr>
              <a:t>we</a:t>
            </a:r>
            <a:r>
              <a:rPr lang="ru-RU" sz="4400" b="1" dirty="0">
                <a:solidFill>
                  <a:srgbClr val="FF0000"/>
                </a:solidFill>
              </a:rPr>
              <a:t> </a:t>
            </a:r>
            <a:r>
              <a:rPr lang="ru-RU" sz="4400" b="1" dirty="0" err="1">
                <a:solidFill>
                  <a:srgbClr val="FF0000"/>
                </a:solidFill>
              </a:rPr>
              <a:t>onuň</a:t>
            </a:r>
            <a:r>
              <a:rPr lang="ru-RU" sz="4400" b="1" dirty="0">
                <a:solidFill>
                  <a:srgbClr val="FF0000"/>
                </a:solidFill>
              </a:rPr>
              <a:t> </a:t>
            </a:r>
            <a:r>
              <a:rPr lang="ru-RU" sz="4400" b="1" dirty="0" err="1">
                <a:solidFill>
                  <a:srgbClr val="FF0000"/>
                </a:solidFill>
              </a:rPr>
              <a:t>yzy</a:t>
            </a:r>
            <a:r>
              <a:rPr lang="ru-RU" sz="4400" b="1" dirty="0">
                <a:solidFill>
                  <a:srgbClr val="FF0000"/>
                </a:solidFill>
              </a:rPr>
              <a:t>.</a:t>
            </a:r>
            <a:r>
              <a:rPr lang="ru-RU" sz="4400" b="1" dirty="0"/>
              <a:t> </a:t>
            </a:r>
            <a:r>
              <a:rPr lang="ru-RU" sz="4400" dirty="0" err="1"/>
              <a:t>Berlen</a:t>
            </a:r>
            <a:r>
              <a:rPr lang="ru-RU" sz="4400" dirty="0"/>
              <a:t> </a:t>
            </a:r>
            <a:r>
              <a:rPr lang="ru-RU" sz="4400" dirty="0" err="1"/>
              <a:t>tekizlik</a:t>
            </a:r>
            <a:r>
              <a:rPr lang="ru-RU" sz="4400" dirty="0"/>
              <a:t> </a:t>
            </a:r>
            <a:r>
              <a:rPr lang="ru-RU" sz="4400" b="1" dirty="0"/>
              <a:t>H</a:t>
            </a:r>
            <a:r>
              <a:rPr lang="ru-RU" sz="4400" dirty="0"/>
              <a:t>, </a:t>
            </a:r>
            <a:r>
              <a:rPr lang="ru-RU" sz="4400" b="1" dirty="0"/>
              <a:t>V</a:t>
            </a:r>
            <a:r>
              <a:rPr lang="ru-RU" sz="4400" dirty="0"/>
              <a:t> </a:t>
            </a:r>
            <a:r>
              <a:rPr lang="ru-RU" sz="4400" dirty="0" err="1"/>
              <a:t>we</a:t>
            </a:r>
            <a:r>
              <a:rPr lang="ru-RU" sz="4400" dirty="0"/>
              <a:t> </a:t>
            </a:r>
            <a:r>
              <a:rPr lang="ru-RU" sz="4400" b="1" dirty="0"/>
              <a:t>W</a:t>
            </a:r>
            <a:r>
              <a:rPr lang="ru-RU" sz="4400" dirty="0"/>
              <a:t> </a:t>
            </a:r>
            <a:r>
              <a:rPr lang="ru-RU" sz="4400" dirty="0" err="1"/>
              <a:t>tekizlikleriň</a:t>
            </a:r>
            <a:r>
              <a:rPr lang="ru-RU" sz="4400" dirty="0"/>
              <a:t> </a:t>
            </a:r>
            <a:r>
              <a:rPr lang="ru-RU" sz="4400" dirty="0" err="1"/>
              <a:t>hiç</a:t>
            </a:r>
            <a:r>
              <a:rPr lang="ru-RU" sz="4400" dirty="0"/>
              <a:t> </a:t>
            </a:r>
            <a:r>
              <a:rPr lang="ru-RU" sz="4400" dirty="0" err="1"/>
              <a:t>birine-de</a:t>
            </a:r>
            <a:r>
              <a:rPr lang="ru-RU" sz="4400" dirty="0"/>
              <a:t> </a:t>
            </a:r>
            <a:r>
              <a:rPr lang="ru-RU" sz="4400" dirty="0" err="1"/>
              <a:t>parallel</a:t>
            </a:r>
            <a:r>
              <a:rPr lang="ru-RU" sz="4400" dirty="0"/>
              <a:t> </a:t>
            </a:r>
            <a:r>
              <a:rPr lang="ru-RU" sz="4400" dirty="0" err="1"/>
              <a:t>we</a:t>
            </a:r>
            <a:r>
              <a:rPr lang="ru-RU" sz="4400" dirty="0"/>
              <a:t> </a:t>
            </a:r>
            <a:r>
              <a:rPr lang="ru-RU" sz="4400" dirty="0" err="1"/>
              <a:t>perpendikulýar</a:t>
            </a:r>
            <a:r>
              <a:rPr lang="ru-RU" sz="4400" dirty="0"/>
              <a:t> </a:t>
            </a:r>
            <a:r>
              <a:rPr lang="ru-RU" sz="4400" dirty="0" err="1"/>
              <a:t>bolmasa</a:t>
            </a:r>
            <a:r>
              <a:rPr lang="ru-RU" sz="4400" dirty="0"/>
              <a:t>, </a:t>
            </a:r>
            <a:r>
              <a:rPr lang="ru-RU" sz="4400" dirty="0" err="1"/>
              <a:t>onda</a:t>
            </a:r>
            <a:r>
              <a:rPr lang="ru-RU" sz="4400" dirty="0"/>
              <a:t> </a:t>
            </a:r>
            <a:r>
              <a:rPr lang="ru-RU" sz="4400" dirty="0" err="1"/>
              <a:t>oňa</a:t>
            </a:r>
            <a:r>
              <a:rPr lang="ru-RU" sz="4400" dirty="0"/>
              <a:t> </a:t>
            </a:r>
            <a:r>
              <a:rPr lang="ru-RU" sz="4400" b="1" dirty="0" err="1"/>
              <a:t>umumy</a:t>
            </a:r>
            <a:r>
              <a:rPr lang="ru-RU" sz="4400" b="1" dirty="0"/>
              <a:t> </a:t>
            </a:r>
            <a:r>
              <a:rPr lang="ru-RU" sz="4400" b="1" dirty="0" err="1"/>
              <a:t>hakdaky</a:t>
            </a:r>
            <a:r>
              <a:rPr lang="ru-RU" sz="4400" b="1" dirty="0"/>
              <a:t> </a:t>
            </a:r>
            <a:r>
              <a:rPr lang="ru-RU" sz="4400" b="1" dirty="0" err="1"/>
              <a:t>tekizlik</a:t>
            </a:r>
            <a:r>
              <a:rPr lang="ru-RU" sz="4400" dirty="0"/>
              <a:t> </a:t>
            </a:r>
            <a:r>
              <a:rPr lang="ru-RU" sz="4400" dirty="0" err="1"/>
              <a:t>diýilýär</a:t>
            </a:r>
            <a:r>
              <a:rPr lang="ru-RU" sz="4400" dirty="0"/>
              <a:t> (u.h.t</a:t>
            </a:r>
            <a:r>
              <a:rPr lang="ru-RU" sz="4400" dirty="0" smtClean="0"/>
              <a:t>.).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ru-RU" sz="4400" dirty="0" err="1"/>
              <a:t>Berlen</a:t>
            </a:r>
            <a:r>
              <a:rPr lang="ru-RU" sz="4400" dirty="0"/>
              <a:t> </a:t>
            </a:r>
            <a:r>
              <a:rPr lang="ru-RU" sz="4400" dirty="0" err="1"/>
              <a:t>tekizligiň</a:t>
            </a:r>
            <a:r>
              <a:rPr lang="ru-RU" sz="4400" dirty="0"/>
              <a:t> </a:t>
            </a:r>
            <a:r>
              <a:rPr lang="ru-RU" sz="4400" dirty="0" err="1"/>
              <a:t>proýeksiýalar</a:t>
            </a:r>
            <a:r>
              <a:rPr lang="ru-RU" sz="4400" dirty="0"/>
              <a:t> </a:t>
            </a:r>
            <a:r>
              <a:rPr lang="ru-RU" sz="4400" dirty="0" err="1"/>
              <a:t>tekizlikleri</a:t>
            </a:r>
            <a:r>
              <a:rPr lang="ru-RU" sz="4400" dirty="0"/>
              <a:t> (</a:t>
            </a:r>
            <a:r>
              <a:rPr lang="ru-RU" sz="4400" b="1" dirty="0"/>
              <a:t>H</a:t>
            </a:r>
            <a:r>
              <a:rPr lang="ru-RU" sz="4400" dirty="0"/>
              <a:t>, </a:t>
            </a:r>
            <a:r>
              <a:rPr lang="ru-RU" sz="4400" b="1" dirty="0"/>
              <a:t>V</a:t>
            </a:r>
            <a:r>
              <a:rPr lang="ru-RU" sz="4400" dirty="0"/>
              <a:t> </a:t>
            </a:r>
            <a:r>
              <a:rPr lang="ru-RU" sz="4400" dirty="0" err="1"/>
              <a:t>we</a:t>
            </a:r>
            <a:r>
              <a:rPr lang="ru-RU" sz="4400" dirty="0"/>
              <a:t> </a:t>
            </a:r>
            <a:r>
              <a:rPr lang="ru-RU" sz="4400" b="1" dirty="0"/>
              <a:t>W</a:t>
            </a:r>
            <a:r>
              <a:rPr lang="ru-RU" sz="4400" dirty="0"/>
              <a:t>) </a:t>
            </a:r>
            <a:r>
              <a:rPr lang="ru-RU" sz="4400" dirty="0" err="1"/>
              <a:t>bilen</a:t>
            </a:r>
            <a:r>
              <a:rPr lang="ru-RU" sz="4400" dirty="0"/>
              <a:t> </a:t>
            </a:r>
            <a:r>
              <a:rPr lang="ru-RU" sz="4400" dirty="0" err="1"/>
              <a:t>kesişende</a:t>
            </a:r>
            <a:r>
              <a:rPr lang="ru-RU" sz="4400" dirty="0"/>
              <a:t> </a:t>
            </a:r>
            <a:r>
              <a:rPr lang="ru-RU" sz="4400" dirty="0" err="1"/>
              <a:t>emele</a:t>
            </a:r>
            <a:r>
              <a:rPr lang="ru-RU" sz="4400" dirty="0"/>
              <a:t> </a:t>
            </a:r>
            <a:r>
              <a:rPr lang="ru-RU" sz="4400" dirty="0" err="1"/>
              <a:t>getirýän</a:t>
            </a:r>
            <a:r>
              <a:rPr lang="ru-RU" sz="4400" dirty="0"/>
              <a:t> </a:t>
            </a:r>
            <a:r>
              <a:rPr lang="ru-RU" sz="4400" dirty="0" err="1"/>
              <a:t>göni</a:t>
            </a:r>
            <a:r>
              <a:rPr lang="ru-RU" sz="4400" dirty="0"/>
              <a:t> </a:t>
            </a:r>
            <a:r>
              <a:rPr lang="ru-RU" sz="4400" dirty="0" err="1"/>
              <a:t>çyzyklaryna</a:t>
            </a:r>
            <a:r>
              <a:rPr lang="ru-RU" sz="4400" dirty="0"/>
              <a:t> </a:t>
            </a:r>
            <a:r>
              <a:rPr lang="ru-RU" sz="4400" b="1" dirty="0" err="1"/>
              <a:t>tekizligiň</a:t>
            </a:r>
            <a:r>
              <a:rPr lang="ru-RU" sz="4400" b="1" dirty="0"/>
              <a:t> </a:t>
            </a:r>
            <a:r>
              <a:rPr lang="ru-RU" sz="4400" b="1" dirty="0" err="1"/>
              <a:t>yzlary</a:t>
            </a:r>
            <a:r>
              <a:rPr lang="ru-RU" sz="4400" dirty="0"/>
              <a:t> </a:t>
            </a:r>
            <a:r>
              <a:rPr lang="ru-RU" sz="4400" dirty="0" err="1"/>
              <a:t>diýilýär</a:t>
            </a:r>
            <a:r>
              <a:rPr lang="ru-RU" sz="4400" dirty="0"/>
              <a:t>. </a:t>
            </a:r>
            <a:r>
              <a:rPr lang="ru-RU" sz="4400" dirty="0" err="1"/>
              <a:t>Olar</a:t>
            </a:r>
            <a:r>
              <a:rPr lang="ru-RU" sz="4400" dirty="0"/>
              <a:t> </a:t>
            </a:r>
            <a:r>
              <a:rPr lang="ru-RU" sz="4400" b="1" dirty="0"/>
              <a:t>h</a:t>
            </a:r>
            <a:r>
              <a:rPr lang="ru-RU" sz="4400" b="1" baseline="-25000" dirty="0"/>
              <a:t>0</a:t>
            </a:r>
            <a:r>
              <a:rPr lang="ru-RU" sz="4400" b="1" dirty="0"/>
              <a:t>α</a:t>
            </a:r>
            <a:r>
              <a:rPr lang="ru-RU" sz="4400" dirty="0"/>
              <a:t>,</a:t>
            </a:r>
            <a:r>
              <a:rPr lang="ru-RU" sz="4400" b="1" dirty="0"/>
              <a:t> </a:t>
            </a:r>
            <a:r>
              <a:rPr lang="ru-RU" sz="4400" b="1" dirty="0" err="1"/>
              <a:t>f</a:t>
            </a:r>
            <a:r>
              <a:rPr lang="ru-RU" sz="4400" b="1" baseline="-25000" dirty="0" err="1"/>
              <a:t>o</a:t>
            </a:r>
            <a:r>
              <a:rPr lang="ru-RU" sz="4400" b="1" dirty="0"/>
              <a:t>α </a:t>
            </a:r>
            <a:r>
              <a:rPr lang="ru-RU" sz="4400" dirty="0"/>
              <a:t>we</a:t>
            </a:r>
            <a:r>
              <a:rPr lang="ru-RU" sz="4400" b="1" dirty="0"/>
              <a:t> p</a:t>
            </a:r>
            <a:r>
              <a:rPr lang="ru-RU" sz="4400" b="1" baseline="-25000" dirty="0"/>
              <a:t>o</a:t>
            </a:r>
            <a:r>
              <a:rPr lang="ru-RU" sz="4400" b="1" dirty="0"/>
              <a:t>α</a:t>
            </a:r>
            <a:r>
              <a:rPr lang="ru-RU" sz="4400" dirty="0"/>
              <a:t> bilen </a:t>
            </a:r>
            <a:r>
              <a:rPr lang="ru-RU" sz="4400" dirty="0" smtClean="0"/>
              <a:t>belgilenýär.</a:t>
            </a:r>
            <a:r>
              <a:rPr lang="ru-RU" sz="4400" dirty="0"/>
              <a:t/>
            </a:r>
            <a:br>
              <a:rPr lang="ru-RU" sz="4400" dirty="0"/>
            </a:b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544895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5027" y="0"/>
            <a:ext cx="10290411" cy="1368463"/>
          </a:xfrm>
        </p:spPr>
        <p:txBody>
          <a:bodyPr>
            <a:noAutofit/>
          </a:bodyPr>
          <a:lstStyle/>
          <a:p>
            <a:pPr algn="ctr"/>
            <a:r>
              <a:rPr lang="ru-RU" sz="4400" dirty="0" err="1"/>
              <a:t>Umumy</a:t>
            </a:r>
            <a:r>
              <a:rPr lang="ru-RU" sz="4400" dirty="0"/>
              <a:t> </a:t>
            </a:r>
            <a:r>
              <a:rPr lang="ru-RU" sz="4400" dirty="0" err="1"/>
              <a:t>haldaky</a:t>
            </a:r>
            <a:r>
              <a:rPr lang="ru-RU" sz="4400" dirty="0"/>
              <a:t> </a:t>
            </a:r>
            <a:r>
              <a:rPr lang="ru-RU" sz="4400" dirty="0" err="1"/>
              <a:t>tekizligiň</a:t>
            </a:r>
            <a:r>
              <a:rPr lang="ru-RU" sz="4400" dirty="0"/>
              <a:t> </a:t>
            </a:r>
            <a:r>
              <a:rPr lang="ru-RU" sz="4400" dirty="0" err="1"/>
              <a:t>yzlary</a:t>
            </a:r>
            <a:endParaRPr lang="ru-RU" sz="4400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65025" y="4705048"/>
            <a:ext cx="10290411" cy="61414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tk-TM" sz="4400" dirty="0" smtClean="0">
                <a:solidFill>
                  <a:srgbClr val="00B050"/>
                </a:solidFill>
              </a:rPr>
              <a:t>GIŇIŞLIK</a:t>
            </a:r>
            <a:r>
              <a:rPr lang="en-US" sz="4400" dirty="0" smtClean="0">
                <a:solidFill>
                  <a:srgbClr val="00B050"/>
                </a:solidFill>
              </a:rPr>
              <a:t>        </a:t>
            </a:r>
            <a:r>
              <a:rPr lang="tk-TM" sz="4400" dirty="0" smtClean="0">
                <a:solidFill>
                  <a:srgbClr val="00B050"/>
                </a:solidFill>
              </a:rPr>
              <a:t>        </a:t>
            </a:r>
            <a:r>
              <a:rPr lang="en-US" sz="4400" dirty="0" smtClean="0">
                <a:solidFill>
                  <a:srgbClr val="00B050"/>
                </a:solidFill>
              </a:rPr>
              <a:t>       </a:t>
            </a:r>
            <a:r>
              <a:rPr lang="tk-TM" sz="4400" dirty="0" smtClean="0">
                <a:solidFill>
                  <a:srgbClr val="00B050"/>
                </a:solidFill>
              </a:rPr>
              <a:t>EPÝUR</a:t>
            </a:r>
            <a:endParaRPr lang="ru-RU" sz="4400" dirty="0">
              <a:solidFill>
                <a:srgbClr val="00B050"/>
              </a:solidFill>
            </a:endParaRPr>
          </a:p>
        </p:txBody>
      </p:sp>
      <p:pic>
        <p:nvPicPr>
          <p:cNvPr id="5" name="Рисунок 4" descr="C:\Users\babageldi\Desktop\2018-10-22\46.jpgg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027" y="807061"/>
            <a:ext cx="4681182" cy="4092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C:\Users\babageldi\Desktop\2018-10-22\46.jpggg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836" y="807060"/>
            <a:ext cx="4610455" cy="3897987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Заголовок 1"/>
              <p:cNvSpPr txBox="1">
                <a:spLocks/>
              </p:cNvSpPr>
              <p:nvPr/>
            </p:nvSpPr>
            <p:spPr>
              <a:xfrm>
                <a:off x="1665026" y="5309107"/>
                <a:ext cx="10290411" cy="1368463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algn="l" defTabSz="457200" rtl="0" eaLnBrk="1" latinLnBrk="0" hangingPunct="1">
                  <a:spcBef>
                    <a:spcPct val="0"/>
                  </a:spcBef>
                  <a:buNone/>
                  <a:defRPr sz="3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j-lt"/>
                    <a:ea typeface="+mj-ea"/>
                    <a:cs typeface="+mj-cs"/>
                  </a:defRPr>
                </a:lvl1pPr>
                <a:lvl2pPr eaLnBrk="1" hangingPunct="1">
                  <a:defRPr>
                    <a:solidFill>
                      <a:schemeClr val="tx2"/>
                    </a:solidFill>
                  </a:defRPr>
                </a:lvl2pPr>
                <a:lvl3pPr eaLnBrk="1" hangingPunct="1">
                  <a:defRPr>
                    <a:solidFill>
                      <a:schemeClr val="tx2"/>
                    </a:solidFill>
                  </a:defRPr>
                </a:lvl3pPr>
                <a:lvl4pPr eaLnBrk="1" hangingPunct="1">
                  <a:defRPr>
                    <a:solidFill>
                      <a:schemeClr val="tx2"/>
                    </a:solidFill>
                  </a:defRPr>
                </a:lvl4pPr>
                <a:lvl5pPr eaLnBrk="1" hangingPunct="1">
                  <a:defRPr>
                    <a:solidFill>
                      <a:schemeClr val="tx2"/>
                    </a:solidFill>
                  </a:defRPr>
                </a:lvl5pPr>
                <a:lvl6pPr eaLnBrk="1" hangingPunct="1">
                  <a:defRPr>
                    <a:solidFill>
                      <a:schemeClr val="tx2"/>
                    </a:solidFill>
                  </a:defRPr>
                </a:lvl6pPr>
                <a:lvl7pPr eaLnBrk="1" hangingPunct="1">
                  <a:defRPr>
                    <a:solidFill>
                      <a:schemeClr val="tx2"/>
                    </a:solidFill>
                  </a:defRPr>
                </a:lvl7pPr>
                <a:lvl8pPr eaLnBrk="1" hangingPunct="1">
                  <a:defRPr>
                    <a:solidFill>
                      <a:schemeClr val="tx2"/>
                    </a:solidFill>
                  </a:defRPr>
                </a:lvl8pPr>
                <a:lvl9pPr eaLnBrk="1" hangingPunct="1">
                  <a:defRPr>
                    <a:solidFill>
                      <a:schemeClr val="tx2"/>
                    </a:solidFill>
                  </a:defRPr>
                </a:lvl9pPr>
              </a:lstStyle>
              <a:p>
                <a:pPr algn="ctr"/>
                <a:r>
                  <a:rPr lang="ru-RU" sz="4400" b="1" dirty="0"/>
                  <a:t>α</a:t>
                </a:r>
                <a:r>
                  <a:rPr lang="ru-RU" sz="4400" dirty="0"/>
                  <a:t>∩</a:t>
                </a:r>
                <a:r>
                  <a:rPr lang="ru-RU" sz="4400" b="1" dirty="0"/>
                  <a:t>H</a:t>
                </a:r>
                <a:r>
                  <a:rPr lang="ru-RU" sz="4400" dirty="0"/>
                  <a:t>=</a:t>
                </a:r>
                <a:r>
                  <a:rPr lang="ru-RU" sz="4400" b="1" dirty="0" err="1"/>
                  <a:t>h</a:t>
                </a:r>
                <a:r>
                  <a:rPr lang="ru-RU" sz="4400" b="1" baseline="-25000" dirty="0" err="1"/>
                  <a:t>o</a:t>
                </a:r>
                <a:r>
                  <a:rPr lang="ru-RU" sz="4400" b="1" dirty="0"/>
                  <a:t>α</a:t>
                </a:r>
                <a:r>
                  <a:rPr lang="ru-RU" sz="4400" dirty="0"/>
                  <a:t>; </a:t>
                </a:r>
                <a:r>
                  <a:rPr lang="ru-RU" sz="4400" b="1" dirty="0"/>
                  <a:t>h</a:t>
                </a:r>
                <a:r>
                  <a:rPr lang="ru-RU" sz="4400" b="1" baseline="-25000" dirty="0"/>
                  <a:t>o</a:t>
                </a:r>
                <a:r>
                  <a:rPr lang="ru-RU" sz="4400" b="1" dirty="0"/>
                  <a:t>α</a:t>
                </a:r>
                <a:r>
                  <a:rPr lang="ru-RU" sz="4400" dirty="0"/>
                  <a:t> Є</a:t>
                </a:r>
                <a14:m>
                  <m:oMath xmlns:m="http://schemas.openxmlformats.org/officeDocument/2006/math">
                    <m:r>
                      <a:rPr lang="ru-RU" sz="4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4400" b="1" dirty="0" smtClean="0"/>
                  <a:t>H        α</a:t>
                </a:r>
                <a:r>
                  <a:rPr lang="ru-RU" sz="4400" dirty="0"/>
                  <a:t>∩</a:t>
                </a:r>
                <a:r>
                  <a:rPr lang="ru-RU" sz="4400" b="1" dirty="0"/>
                  <a:t>V</a:t>
                </a:r>
                <a:r>
                  <a:rPr lang="ru-RU" sz="4400" dirty="0"/>
                  <a:t>=</a:t>
                </a:r>
                <a:r>
                  <a:rPr lang="ru-RU" sz="4400" b="1" dirty="0" err="1"/>
                  <a:t>f</a:t>
                </a:r>
                <a:r>
                  <a:rPr lang="ru-RU" sz="4400" b="1" baseline="-25000" dirty="0" err="1"/>
                  <a:t>o</a:t>
                </a:r>
                <a:r>
                  <a:rPr lang="ru-RU" sz="4400" b="1" dirty="0"/>
                  <a:t>α</a:t>
                </a:r>
                <a:r>
                  <a:rPr lang="ru-RU" sz="4400" dirty="0"/>
                  <a:t>; </a:t>
                </a:r>
                <a:r>
                  <a:rPr lang="ru-RU" sz="4400" b="1" dirty="0"/>
                  <a:t>f</a:t>
                </a:r>
                <a:r>
                  <a:rPr lang="ru-RU" sz="4400" b="1" baseline="-25000" dirty="0"/>
                  <a:t>o</a:t>
                </a:r>
                <a:r>
                  <a:rPr lang="ru-RU" sz="4400" b="1" dirty="0"/>
                  <a:t>α</a:t>
                </a:r>
                <a:r>
                  <a:rPr lang="ru-RU" sz="4400" dirty="0"/>
                  <a:t> Є</a:t>
                </a:r>
                <a14:m>
                  <m:oMath xmlns:m="http://schemas.openxmlformats.org/officeDocument/2006/math">
                    <m:r>
                      <a:rPr lang="ru-RU" sz="4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4400" b="1" dirty="0"/>
                  <a:t>V</a:t>
                </a:r>
                <a:endParaRPr lang="ru-RU" sz="4400" b="1" dirty="0" smtClean="0"/>
              </a:p>
              <a:p>
                <a:pPr algn="ctr"/>
                <a:r>
                  <a:rPr lang="ru-RU" sz="4400" b="1" dirty="0"/>
                  <a:t>α</a:t>
                </a:r>
                <a:r>
                  <a:rPr lang="ru-RU" sz="4400" dirty="0"/>
                  <a:t>∩</a:t>
                </a:r>
                <a:r>
                  <a:rPr lang="ru-RU" sz="4400" b="1" dirty="0"/>
                  <a:t>W</a:t>
                </a:r>
                <a:r>
                  <a:rPr lang="ru-RU" sz="4400" dirty="0"/>
                  <a:t>=</a:t>
                </a:r>
                <a:r>
                  <a:rPr lang="ru-RU" sz="4400" b="1" dirty="0" err="1"/>
                  <a:t>p</a:t>
                </a:r>
                <a:r>
                  <a:rPr lang="ru-RU" sz="4400" b="1" baseline="-25000" dirty="0" err="1"/>
                  <a:t>o</a:t>
                </a:r>
                <a:r>
                  <a:rPr lang="ru-RU" sz="4400" b="1" dirty="0"/>
                  <a:t>α</a:t>
                </a:r>
                <a:r>
                  <a:rPr lang="ru-RU" sz="4400" dirty="0"/>
                  <a:t>; </a:t>
                </a:r>
                <a:r>
                  <a:rPr lang="ru-RU" sz="4400" b="1" dirty="0"/>
                  <a:t>p</a:t>
                </a:r>
                <a:r>
                  <a:rPr lang="ru-RU" sz="4400" b="1" baseline="-25000" dirty="0"/>
                  <a:t>o</a:t>
                </a:r>
                <a:r>
                  <a:rPr lang="ru-RU" sz="4400" b="1" dirty="0"/>
                  <a:t>α</a:t>
                </a:r>
                <a:r>
                  <a:rPr lang="ru-RU" sz="4400" dirty="0"/>
                  <a:t> Є</a:t>
                </a:r>
                <a14:m>
                  <m:oMath xmlns:m="http://schemas.openxmlformats.org/officeDocument/2006/math">
                    <m:r>
                      <a:rPr lang="ru-RU" sz="4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4400" b="1" dirty="0"/>
                  <a:t>W</a:t>
                </a:r>
                <a:endParaRPr lang="ru-RU" sz="4400" dirty="0"/>
              </a:p>
            </p:txBody>
          </p:sp>
        </mc:Choice>
        <mc:Fallback xmlns="">
          <p:sp>
            <p:nvSpPr>
              <p:cNvPr id="9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5026" y="5309107"/>
                <a:ext cx="10290411" cy="1368463"/>
              </a:xfrm>
              <a:prstGeom prst="rect">
                <a:avLst/>
              </a:prstGeom>
              <a:blipFill rotWithShape="0">
                <a:blip r:embed="rId4"/>
                <a:stretch>
                  <a:fillRect l="-355" t="-8929" r="-355" b="-267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5667914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Times New Roman/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366</TotalTime>
  <Words>130</Words>
  <Application>Microsoft Office PowerPoint</Application>
  <PresentationFormat>Широкоэкранный</PresentationFormat>
  <Paragraphs>18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Cambria Math</vt:lpstr>
      <vt:lpstr>Times New Roman</vt:lpstr>
      <vt:lpstr>Wingdings 3</vt:lpstr>
      <vt:lpstr>Легкий дым</vt:lpstr>
      <vt:lpstr>          5-NJI UMUMY SAPAK    TEMA: TEKIZLIGIŇ PROÝEKSIÝASY                                                                          Sapagyň meýilnamasy: 1. Tekizligiň kesgitlenişi. 2. Umumy haldaky tekizlik we onuň yzy. 3. Hususy haldaky tekizlikler.</vt:lpstr>
      <vt:lpstr>5.1. Tekizligiň kesgitlenişi. Tekizlik aşakdaky ýollar bilen kesgitlenilýär:       1. Bir göni çyzygyň üstünde ýatmaýan üç nokadyň proýeksiýalary bilen; </vt:lpstr>
      <vt:lpstr>       2. Göni çyzyk we onuň üstünde ýatmaýan nokadyň proýeksiýalary bilen;</vt:lpstr>
      <vt:lpstr>3. Kesişýän göni çyzyklaryň proýeksiýalary bilen;</vt:lpstr>
      <vt:lpstr>4. Parallel göni çyzyklaryň proýeksiýalary bilen;</vt:lpstr>
      <vt:lpstr>5. Tekiz figuralaryň proýeksiýalary bilen;</vt:lpstr>
      <vt:lpstr>6. Tekizligiň yzlary bilen;</vt:lpstr>
      <vt:lpstr>5.2. Umumy haldaky tekizlik we onuň yzy. Berlen tekizlik H, V we W tekizlikleriň hiç birine-de parallel we perpendikulýar bolmasa, onda oňa umumy hakdaky tekizlik diýilýär (u.h.t.). Berlen tekizligiň proýeksiýalar tekizlikleri (H, V we W) bilen kesişende emele getirýän göni çyzyklaryna tekizligiň yzlary diýilýär. Olar h0α, foα we poα bilen belgilenýär. </vt:lpstr>
      <vt:lpstr>Umumy haldaky tekizligiň yzlary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Myrat H</cp:lastModifiedBy>
  <cp:revision>97</cp:revision>
  <dcterms:created xsi:type="dcterms:W3CDTF">2020-09-14T01:43:40Z</dcterms:created>
  <dcterms:modified xsi:type="dcterms:W3CDTF">2021-09-15T08:25:30Z</dcterms:modified>
</cp:coreProperties>
</file>