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93" r:id="rId2"/>
    <p:sldId id="388" r:id="rId3"/>
    <p:sldId id="389" r:id="rId4"/>
    <p:sldId id="370" r:id="rId5"/>
    <p:sldId id="390" r:id="rId6"/>
    <p:sldId id="391" r:id="rId7"/>
    <p:sldId id="394" r:id="rId8"/>
    <p:sldId id="395" r:id="rId9"/>
    <p:sldId id="396" r:id="rId10"/>
    <p:sldId id="397" r:id="rId11"/>
    <p:sldId id="398" r:id="rId12"/>
    <p:sldId id="379" r:id="rId13"/>
    <p:sldId id="399" r:id="rId14"/>
    <p:sldId id="400" r:id="rId15"/>
    <p:sldId id="405" r:id="rId16"/>
    <p:sldId id="401" r:id="rId17"/>
    <p:sldId id="402" r:id="rId18"/>
    <p:sldId id="403" r:id="rId19"/>
    <p:sldId id="40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97E999-6129-4E61-BF4E-6C39558D90B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C35D02-8BFA-4D53-B610-03F60E50457D}">
      <dgm:prSet phldrT="[Текст]" custT="1"/>
      <dgm:spPr>
        <a:solidFill>
          <a:schemeClr val="accent3">
            <a:lumMod val="40000"/>
            <a:lumOff val="6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tk-TM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Peýdalanylan e</a:t>
          </a:r>
          <a:r>
            <a:rPr lang="sq-AL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debiýat</a:t>
          </a:r>
          <a:r>
            <a:rPr lang="tk-TM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lar</a:t>
          </a:r>
          <a:r>
            <a: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3600" dirty="0">
            <a:solidFill>
              <a:schemeClr val="accent2">
                <a:lumMod val="75000"/>
              </a:schemeClr>
            </a:solidFill>
          </a:endParaRPr>
        </a:p>
      </dgm:t>
    </dgm:pt>
    <dgm:pt modelId="{9C9840B8-7490-44D6-BB87-1AB298A8D6B2}" type="parTrans" cxnId="{A49D33CD-AACF-4788-AB74-7A5760C81331}">
      <dgm:prSet/>
      <dgm:spPr/>
      <dgm:t>
        <a:bodyPr/>
        <a:lstStyle/>
        <a:p>
          <a:endParaRPr lang="ru-RU"/>
        </a:p>
      </dgm:t>
    </dgm:pt>
    <dgm:pt modelId="{90EB42E2-0DDA-4187-BED2-8B3588A99E61}" type="sibTrans" cxnId="{A49D33CD-AACF-4788-AB74-7A5760C81331}">
      <dgm:prSet/>
      <dgm:spPr/>
      <dgm:t>
        <a:bodyPr/>
        <a:lstStyle/>
        <a:p>
          <a:endParaRPr lang="ru-RU"/>
        </a:p>
      </dgm:t>
    </dgm:pt>
    <dgm:pt modelId="{62336A22-234B-44CA-B08B-19393FFCF027}">
      <dgm:prSet phldrT="[Текст]" custT="1"/>
      <dgm:spPr>
        <a:solidFill>
          <a:schemeClr val="accent3">
            <a:lumMod val="75000"/>
          </a:schemeClr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2.</a:t>
          </a:r>
          <a:r>
            <a:rPr lang="sq-AL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O.Danagulyýew</a:t>
          </a:r>
          <a:r>
            <a:rPr lang="sq-AL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S. Ýusupowa. Filosofiýa (okuw gollanmasy) A. </a:t>
          </a:r>
          <a:r>
            <a:rPr lang="tk-TM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2010</a:t>
          </a:r>
          <a:endParaRPr lang="ru-RU" sz="2000" b="1" dirty="0">
            <a:solidFill>
              <a:srgbClr val="FFFF00"/>
            </a:solidFill>
          </a:endParaRPr>
        </a:p>
      </dgm:t>
    </dgm:pt>
    <dgm:pt modelId="{71E073B4-9E88-48B3-87F3-33DD44663C3D}" type="parTrans" cxnId="{7DF4466D-1547-4209-94A6-6C27426185B5}">
      <dgm:prSet/>
      <dgm:spPr/>
      <dgm:t>
        <a:bodyPr/>
        <a:lstStyle/>
        <a:p>
          <a:endParaRPr lang="ru-RU"/>
        </a:p>
      </dgm:t>
    </dgm:pt>
    <dgm:pt modelId="{209D1457-6AAF-4A19-902B-9DE94016B70A}" type="sibTrans" cxnId="{7DF4466D-1547-4209-94A6-6C27426185B5}">
      <dgm:prSet/>
      <dgm:spPr/>
      <dgm:t>
        <a:bodyPr/>
        <a:lstStyle/>
        <a:p>
          <a:endParaRPr lang="ru-RU"/>
        </a:p>
      </dgm:t>
    </dgm:pt>
    <dgm:pt modelId="{EB94B1A9-5D5F-475C-B070-1E0C68587195}">
      <dgm:prSet phldrT="[Текст]"/>
      <dgm:spPr>
        <a:solidFill>
          <a:schemeClr val="accent5">
            <a:lumMod val="40000"/>
            <a:lumOff val="6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4.</a:t>
          </a:r>
          <a:r>
            <a:rPr lang="sq-AL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Лавриненко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В.Н. Философия: Учебник для вузов. </a:t>
          </a:r>
          <a:r>
            <a:rPr lang="sq-AL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2005</a:t>
          </a:r>
          <a:endParaRPr lang="ru-RU" b="1" dirty="0">
            <a:solidFill>
              <a:schemeClr val="accent6">
                <a:lumMod val="50000"/>
              </a:schemeClr>
            </a:solidFill>
          </a:endParaRPr>
        </a:p>
      </dgm:t>
    </dgm:pt>
    <dgm:pt modelId="{F443F75F-2725-41B0-91EE-921A9DE20A96}" type="parTrans" cxnId="{D7DBB991-9946-45EC-BC89-3B58740EFDBE}">
      <dgm:prSet/>
      <dgm:spPr/>
      <dgm:t>
        <a:bodyPr/>
        <a:lstStyle/>
        <a:p>
          <a:endParaRPr lang="ru-RU"/>
        </a:p>
      </dgm:t>
    </dgm:pt>
    <dgm:pt modelId="{40D21E25-9F76-4010-A916-0616A71F88CE}" type="sibTrans" cxnId="{D7DBB991-9946-45EC-BC89-3B58740EFDBE}">
      <dgm:prSet/>
      <dgm:spPr/>
      <dgm:t>
        <a:bodyPr/>
        <a:lstStyle/>
        <a:p>
          <a:endParaRPr lang="ru-RU"/>
        </a:p>
      </dgm:t>
    </dgm:pt>
    <dgm:pt modelId="{EBA4B188-5BF1-4279-AB0A-E6C670FF2896}">
      <dgm:prSet phldrT="[Текст]"/>
      <dgm:spPr>
        <a:solidFill>
          <a:schemeClr val="accent5">
            <a:lumMod val="60000"/>
            <a:lumOff val="4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3.</a:t>
          </a:r>
          <a:r>
            <a:rPr lang="sq-AL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Кириленко Г.Г., Шевцов Е.В. Справочник студента</a:t>
          </a:r>
          <a:r>
            <a: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q-AL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Философия. М.2002. </a:t>
          </a:r>
          <a:r>
            <a:rPr lang="tk-TM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chemeClr val="accent2">
                <a:lumMod val="75000"/>
              </a:schemeClr>
            </a:solidFill>
          </a:endParaRPr>
        </a:p>
      </dgm:t>
    </dgm:pt>
    <dgm:pt modelId="{986AB6EF-A1D0-42B4-994C-9EA2C5FC8BE1}" type="parTrans" cxnId="{8606B5B5-5785-43C6-8912-C0BC0A43DECD}">
      <dgm:prSet/>
      <dgm:spPr/>
      <dgm:t>
        <a:bodyPr/>
        <a:lstStyle/>
        <a:p>
          <a:endParaRPr lang="ru-RU"/>
        </a:p>
      </dgm:t>
    </dgm:pt>
    <dgm:pt modelId="{43BC8E25-5DCC-4FC1-9F44-A8055716BADE}" type="sibTrans" cxnId="{8606B5B5-5785-43C6-8912-C0BC0A43DECD}">
      <dgm:prSet/>
      <dgm:spPr/>
      <dgm:t>
        <a:bodyPr/>
        <a:lstStyle/>
        <a:p>
          <a:endParaRPr lang="ru-RU"/>
        </a:p>
      </dgm:t>
    </dgm:pt>
    <dgm:pt modelId="{7E766124-3FC3-4508-88AA-FF3D135B4557}">
      <dgm:prSet phldrT="[Текст]"/>
      <dgm:spPr>
        <a:solidFill>
          <a:srgbClr val="00B050"/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1.</a:t>
          </a:r>
          <a:r>
            <a:rPr lang="sq-AL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Ö.Muhammetberdiýew</a:t>
          </a:r>
          <a:r>
            <a:rPr lang="sq-AL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, N. Suwhanow. Filosofiýa. A. 2011. </a:t>
          </a:r>
          <a:r>
            <a:rPr lang="tk-TM" b="1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sah.23-28</a:t>
          </a:r>
          <a:endParaRPr lang="ru-RU" b="1" dirty="0">
            <a:solidFill>
              <a:schemeClr val="accent6">
                <a:lumMod val="40000"/>
                <a:lumOff val="60000"/>
              </a:schemeClr>
            </a:solidFill>
          </a:endParaRPr>
        </a:p>
      </dgm:t>
    </dgm:pt>
    <dgm:pt modelId="{3CA4EDC9-9B79-464E-97E4-C75F59CA103A}" type="parTrans" cxnId="{786F21E4-B15C-47B5-8D98-71C79D900602}">
      <dgm:prSet/>
      <dgm:spPr/>
      <dgm:t>
        <a:bodyPr/>
        <a:lstStyle/>
        <a:p>
          <a:endParaRPr lang="ru-RU"/>
        </a:p>
      </dgm:t>
    </dgm:pt>
    <dgm:pt modelId="{BFE667D1-F45C-4348-AE84-43B7DBB76A24}" type="sibTrans" cxnId="{786F21E4-B15C-47B5-8D98-71C79D900602}">
      <dgm:prSet/>
      <dgm:spPr/>
      <dgm:t>
        <a:bodyPr/>
        <a:lstStyle/>
        <a:p>
          <a:endParaRPr lang="ru-RU"/>
        </a:p>
      </dgm:t>
    </dgm:pt>
    <dgm:pt modelId="{D7BC67E5-0748-4FA6-AB91-15A3FFE420A6}">
      <dgm:prSet/>
      <dgm:spPr>
        <a:solidFill>
          <a:schemeClr val="accent3">
            <a:lumMod val="20000"/>
            <a:lumOff val="8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5.</a:t>
          </a:r>
          <a:r>
            <a:rPr lang="tk-TM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Internet maglumatlary.</a:t>
          </a:r>
          <a:endParaRPr lang="ru-RU" b="1" dirty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1CBF17B-26EA-4156-A8EB-4B543CC05385}" type="parTrans" cxnId="{810A8331-C777-4C05-B59F-34387F522E82}">
      <dgm:prSet/>
      <dgm:spPr/>
      <dgm:t>
        <a:bodyPr/>
        <a:lstStyle/>
        <a:p>
          <a:endParaRPr lang="ru-RU"/>
        </a:p>
      </dgm:t>
    </dgm:pt>
    <dgm:pt modelId="{FC13B9E8-EB2E-458E-94FD-551AD167668C}" type="sibTrans" cxnId="{810A8331-C777-4C05-B59F-34387F522E82}">
      <dgm:prSet/>
      <dgm:spPr/>
      <dgm:t>
        <a:bodyPr/>
        <a:lstStyle/>
        <a:p>
          <a:endParaRPr lang="ru-RU"/>
        </a:p>
      </dgm:t>
    </dgm:pt>
    <dgm:pt modelId="{29A033D1-0ABE-4469-900B-0C554D8EEB6C}" type="pres">
      <dgm:prSet presAssocID="{E497E999-6129-4E61-BF4E-6C39558D90B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58C7D1-BABC-496B-8BAC-3DB8295182E4}" type="pres">
      <dgm:prSet presAssocID="{9DC35D02-8BFA-4D53-B610-03F60E50457D}" presName="node" presStyleLbl="node1" presStyleIdx="0" presStyleCnt="6" custScaleX="349413" custRadScaleRad="87318" custRadScaleInc="78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ED917E-343F-411E-A04E-AD3421AFB830}" type="pres">
      <dgm:prSet presAssocID="{9DC35D02-8BFA-4D53-B610-03F60E50457D}" presName="spNode" presStyleCnt="0"/>
      <dgm:spPr/>
    </dgm:pt>
    <dgm:pt modelId="{3DC80F6E-95D7-4A13-B76D-B16E6D1E576F}" type="pres">
      <dgm:prSet presAssocID="{90EB42E2-0DDA-4187-BED2-8B3588A99E61}" presName="sibTrans" presStyleLbl="sibTrans1D1" presStyleIdx="0" presStyleCnt="6"/>
      <dgm:spPr/>
      <dgm:t>
        <a:bodyPr/>
        <a:lstStyle/>
        <a:p>
          <a:endParaRPr lang="ru-RU"/>
        </a:p>
      </dgm:t>
    </dgm:pt>
    <dgm:pt modelId="{2F5138A0-A341-4E35-A35A-C52327FB6D40}" type="pres">
      <dgm:prSet presAssocID="{62336A22-234B-44CA-B08B-19393FFCF027}" presName="node" presStyleLbl="node1" presStyleIdx="1" presStyleCnt="6" custScaleX="210629" custRadScaleRad="78321" custRadScaleInc="62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E255A-9CCF-4C34-B4BA-D626F87D0692}" type="pres">
      <dgm:prSet presAssocID="{62336A22-234B-44CA-B08B-19393FFCF027}" presName="spNode" presStyleCnt="0"/>
      <dgm:spPr/>
    </dgm:pt>
    <dgm:pt modelId="{0EF074FB-0DB5-4222-B937-AAD53BC611E0}" type="pres">
      <dgm:prSet presAssocID="{209D1457-6AAF-4A19-902B-9DE94016B70A}" presName="sibTrans" presStyleLbl="sibTrans1D1" presStyleIdx="1" presStyleCnt="6"/>
      <dgm:spPr/>
      <dgm:t>
        <a:bodyPr/>
        <a:lstStyle/>
        <a:p>
          <a:endParaRPr lang="ru-RU"/>
        </a:p>
      </dgm:t>
    </dgm:pt>
    <dgm:pt modelId="{FD2F3616-E027-4206-9CAD-2BCF232A58C9}" type="pres">
      <dgm:prSet presAssocID="{EB94B1A9-5D5F-475C-B070-1E0C68587195}" presName="node" presStyleLbl="node1" presStyleIdx="2" presStyleCnt="6" custScaleX="178428" custRadScaleRad="94381" custRadScaleInc="-25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632325-5895-4D7A-A399-561335774FD1}" type="pres">
      <dgm:prSet presAssocID="{EB94B1A9-5D5F-475C-B070-1E0C68587195}" presName="spNode" presStyleCnt="0"/>
      <dgm:spPr/>
    </dgm:pt>
    <dgm:pt modelId="{D17F61D8-DBA5-4A12-86EA-82600EA25552}" type="pres">
      <dgm:prSet presAssocID="{40D21E25-9F76-4010-A916-0616A71F88CE}" presName="sibTrans" presStyleLbl="sibTrans1D1" presStyleIdx="2" presStyleCnt="6"/>
      <dgm:spPr/>
      <dgm:t>
        <a:bodyPr/>
        <a:lstStyle/>
        <a:p>
          <a:endParaRPr lang="ru-RU"/>
        </a:p>
      </dgm:t>
    </dgm:pt>
    <dgm:pt modelId="{CA9C7E49-D0DC-4CC4-AFBC-7FC995BBE881}" type="pres">
      <dgm:prSet presAssocID="{EBA4B188-5BF1-4279-AB0A-E6C670FF2896}" presName="node" presStyleLbl="node1" presStyleIdx="3" presStyleCnt="6" custScaleX="184137" custRadScaleRad="96703" custRadScaleInc="328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5284C7-2F8C-4758-94F9-EB9E0B3619C1}" type="pres">
      <dgm:prSet presAssocID="{EBA4B188-5BF1-4279-AB0A-E6C670FF2896}" presName="spNode" presStyleCnt="0"/>
      <dgm:spPr/>
    </dgm:pt>
    <dgm:pt modelId="{07F1FA42-4D5F-42C0-ACFE-7D709C44A28E}" type="pres">
      <dgm:prSet presAssocID="{43BC8E25-5DCC-4FC1-9F44-A8055716BADE}" presName="sibTrans" presStyleLbl="sibTrans1D1" presStyleIdx="3" presStyleCnt="6"/>
      <dgm:spPr/>
      <dgm:t>
        <a:bodyPr/>
        <a:lstStyle/>
        <a:p>
          <a:endParaRPr lang="ru-RU"/>
        </a:p>
      </dgm:t>
    </dgm:pt>
    <dgm:pt modelId="{FA8B6A29-D5BF-4F8D-9C95-E0D3CFF3FE95}" type="pres">
      <dgm:prSet presAssocID="{7E766124-3FC3-4508-88AA-FF3D135B4557}" presName="node" presStyleLbl="node1" presStyleIdx="4" presStyleCnt="6" custScaleX="220805" custRadScaleRad="85756" custRadScaleInc="2298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DCC36-9021-405E-B0FA-27F41385F852}" type="pres">
      <dgm:prSet presAssocID="{7E766124-3FC3-4508-88AA-FF3D135B4557}" presName="spNode" presStyleCnt="0"/>
      <dgm:spPr/>
    </dgm:pt>
    <dgm:pt modelId="{C11E7C4A-8386-40B9-8879-F14EEA65EC2D}" type="pres">
      <dgm:prSet presAssocID="{BFE667D1-F45C-4348-AE84-43B7DBB76A24}" presName="sibTrans" presStyleLbl="sibTrans1D1" presStyleIdx="4" presStyleCnt="6"/>
      <dgm:spPr/>
      <dgm:t>
        <a:bodyPr/>
        <a:lstStyle/>
        <a:p>
          <a:endParaRPr lang="ru-RU"/>
        </a:p>
      </dgm:t>
    </dgm:pt>
    <dgm:pt modelId="{5E9AD7C2-53B6-4458-BFC6-C1464EBF903A}" type="pres">
      <dgm:prSet presAssocID="{D7BC67E5-0748-4FA6-AB91-15A3FFE420A6}" presName="node" presStyleLbl="node1" presStyleIdx="5" presStyleCnt="6" custScaleX="159398" custRadScaleRad="92520" custRadScaleInc="-613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5127FC-57F8-4142-ABCA-95A781903A75}" type="pres">
      <dgm:prSet presAssocID="{D7BC67E5-0748-4FA6-AB91-15A3FFE420A6}" presName="spNode" presStyleCnt="0"/>
      <dgm:spPr/>
    </dgm:pt>
    <dgm:pt modelId="{4F570FA5-DA23-4F97-BA7A-E2D968D54E25}" type="pres">
      <dgm:prSet presAssocID="{FC13B9E8-EB2E-458E-94FD-551AD167668C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2F121484-6212-4EE0-9401-ED9B519AE4B2}" type="presOf" srcId="{EBA4B188-5BF1-4279-AB0A-E6C670FF2896}" destId="{CA9C7E49-D0DC-4CC4-AFBC-7FC995BBE881}" srcOrd="0" destOrd="0" presId="urn:microsoft.com/office/officeart/2005/8/layout/cycle6"/>
    <dgm:cxn modelId="{126CE380-679C-4EF0-A3A8-D31204434B12}" type="presOf" srcId="{D7BC67E5-0748-4FA6-AB91-15A3FFE420A6}" destId="{5E9AD7C2-53B6-4458-BFC6-C1464EBF903A}" srcOrd="0" destOrd="0" presId="urn:microsoft.com/office/officeart/2005/8/layout/cycle6"/>
    <dgm:cxn modelId="{D7DBB991-9946-45EC-BC89-3B58740EFDBE}" srcId="{E497E999-6129-4E61-BF4E-6C39558D90B2}" destId="{EB94B1A9-5D5F-475C-B070-1E0C68587195}" srcOrd="2" destOrd="0" parTransId="{F443F75F-2725-41B0-91EE-921A9DE20A96}" sibTransId="{40D21E25-9F76-4010-A916-0616A71F88CE}"/>
    <dgm:cxn modelId="{6E7F8250-2D52-4F18-980C-5395D2ACEFD8}" type="presOf" srcId="{90EB42E2-0DDA-4187-BED2-8B3588A99E61}" destId="{3DC80F6E-95D7-4A13-B76D-B16E6D1E576F}" srcOrd="0" destOrd="0" presId="urn:microsoft.com/office/officeart/2005/8/layout/cycle6"/>
    <dgm:cxn modelId="{1D1A9CC2-F8C1-41DB-A7D2-215C0C2883ED}" type="presOf" srcId="{BFE667D1-F45C-4348-AE84-43B7DBB76A24}" destId="{C11E7C4A-8386-40B9-8879-F14EEA65EC2D}" srcOrd="0" destOrd="0" presId="urn:microsoft.com/office/officeart/2005/8/layout/cycle6"/>
    <dgm:cxn modelId="{CB85E895-D1E1-4903-9BA9-80973DEA365B}" type="presOf" srcId="{62336A22-234B-44CA-B08B-19393FFCF027}" destId="{2F5138A0-A341-4E35-A35A-C52327FB6D40}" srcOrd="0" destOrd="0" presId="urn:microsoft.com/office/officeart/2005/8/layout/cycle6"/>
    <dgm:cxn modelId="{7B293528-0AD5-4E09-BA2D-F1010EFBA38D}" type="presOf" srcId="{7E766124-3FC3-4508-88AA-FF3D135B4557}" destId="{FA8B6A29-D5BF-4F8D-9C95-E0D3CFF3FE95}" srcOrd="0" destOrd="0" presId="urn:microsoft.com/office/officeart/2005/8/layout/cycle6"/>
    <dgm:cxn modelId="{8606B5B5-5785-43C6-8912-C0BC0A43DECD}" srcId="{E497E999-6129-4E61-BF4E-6C39558D90B2}" destId="{EBA4B188-5BF1-4279-AB0A-E6C670FF2896}" srcOrd="3" destOrd="0" parTransId="{986AB6EF-A1D0-42B4-994C-9EA2C5FC8BE1}" sibTransId="{43BC8E25-5DCC-4FC1-9F44-A8055716BADE}"/>
    <dgm:cxn modelId="{EE2C5749-8823-4DAE-9968-138470BA185A}" type="presOf" srcId="{9DC35D02-8BFA-4D53-B610-03F60E50457D}" destId="{CA58C7D1-BABC-496B-8BAC-3DB8295182E4}" srcOrd="0" destOrd="0" presId="urn:microsoft.com/office/officeart/2005/8/layout/cycle6"/>
    <dgm:cxn modelId="{3ADF7656-BFC8-414E-9F41-E7E78B03B59B}" type="presOf" srcId="{40D21E25-9F76-4010-A916-0616A71F88CE}" destId="{D17F61D8-DBA5-4A12-86EA-82600EA25552}" srcOrd="0" destOrd="0" presId="urn:microsoft.com/office/officeart/2005/8/layout/cycle6"/>
    <dgm:cxn modelId="{A49D33CD-AACF-4788-AB74-7A5760C81331}" srcId="{E497E999-6129-4E61-BF4E-6C39558D90B2}" destId="{9DC35D02-8BFA-4D53-B610-03F60E50457D}" srcOrd="0" destOrd="0" parTransId="{9C9840B8-7490-44D6-BB87-1AB298A8D6B2}" sibTransId="{90EB42E2-0DDA-4187-BED2-8B3588A99E61}"/>
    <dgm:cxn modelId="{7DF4466D-1547-4209-94A6-6C27426185B5}" srcId="{E497E999-6129-4E61-BF4E-6C39558D90B2}" destId="{62336A22-234B-44CA-B08B-19393FFCF027}" srcOrd="1" destOrd="0" parTransId="{71E073B4-9E88-48B3-87F3-33DD44663C3D}" sibTransId="{209D1457-6AAF-4A19-902B-9DE94016B70A}"/>
    <dgm:cxn modelId="{E08B2D18-4266-48BF-BF5B-C4D021A20223}" type="presOf" srcId="{E497E999-6129-4E61-BF4E-6C39558D90B2}" destId="{29A033D1-0ABE-4469-900B-0C554D8EEB6C}" srcOrd="0" destOrd="0" presId="urn:microsoft.com/office/officeart/2005/8/layout/cycle6"/>
    <dgm:cxn modelId="{786F21E4-B15C-47B5-8D98-71C79D900602}" srcId="{E497E999-6129-4E61-BF4E-6C39558D90B2}" destId="{7E766124-3FC3-4508-88AA-FF3D135B4557}" srcOrd="4" destOrd="0" parTransId="{3CA4EDC9-9B79-464E-97E4-C75F59CA103A}" sibTransId="{BFE667D1-F45C-4348-AE84-43B7DBB76A24}"/>
    <dgm:cxn modelId="{ADFA9D56-AF38-4151-B24A-F5B80FC0F6A5}" type="presOf" srcId="{EB94B1A9-5D5F-475C-B070-1E0C68587195}" destId="{FD2F3616-E027-4206-9CAD-2BCF232A58C9}" srcOrd="0" destOrd="0" presId="urn:microsoft.com/office/officeart/2005/8/layout/cycle6"/>
    <dgm:cxn modelId="{95C3E32D-033F-447A-87A2-489C3FB1C48E}" type="presOf" srcId="{43BC8E25-5DCC-4FC1-9F44-A8055716BADE}" destId="{07F1FA42-4D5F-42C0-ACFE-7D709C44A28E}" srcOrd="0" destOrd="0" presId="urn:microsoft.com/office/officeart/2005/8/layout/cycle6"/>
    <dgm:cxn modelId="{77CFA4EA-B504-4CB4-A5AA-ECEDF678DA39}" type="presOf" srcId="{FC13B9E8-EB2E-458E-94FD-551AD167668C}" destId="{4F570FA5-DA23-4F97-BA7A-E2D968D54E25}" srcOrd="0" destOrd="0" presId="urn:microsoft.com/office/officeart/2005/8/layout/cycle6"/>
    <dgm:cxn modelId="{080BA708-716C-47F1-B0E7-B5993F14EF97}" type="presOf" srcId="{209D1457-6AAF-4A19-902B-9DE94016B70A}" destId="{0EF074FB-0DB5-4222-B937-AAD53BC611E0}" srcOrd="0" destOrd="0" presId="urn:microsoft.com/office/officeart/2005/8/layout/cycle6"/>
    <dgm:cxn modelId="{810A8331-C777-4C05-B59F-34387F522E82}" srcId="{E497E999-6129-4E61-BF4E-6C39558D90B2}" destId="{D7BC67E5-0748-4FA6-AB91-15A3FFE420A6}" srcOrd="5" destOrd="0" parTransId="{91CBF17B-26EA-4156-A8EB-4B543CC05385}" sibTransId="{FC13B9E8-EB2E-458E-94FD-551AD167668C}"/>
    <dgm:cxn modelId="{AFDBED15-0F07-4ACF-8C2C-1A5E551760E7}" type="presParOf" srcId="{29A033D1-0ABE-4469-900B-0C554D8EEB6C}" destId="{CA58C7D1-BABC-496B-8BAC-3DB8295182E4}" srcOrd="0" destOrd="0" presId="urn:microsoft.com/office/officeart/2005/8/layout/cycle6"/>
    <dgm:cxn modelId="{1680AF2D-4920-4B49-9F75-28D57D95A68D}" type="presParOf" srcId="{29A033D1-0ABE-4469-900B-0C554D8EEB6C}" destId="{E3ED917E-343F-411E-A04E-AD3421AFB830}" srcOrd="1" destOrd="0" presId="urn:microsoft.com/office/officeart/2005/8/layout/cycle6"/>
    <dgm:cxn modelId="{49E48EE4-52E6-4E8E-870E-5EE7823890A1}" type="presParOf" srcId="{29A033D1-0ABE-4469-900B-0C554D8EEB6C}" destId="{3DC80F6E-95D7-4A13-B76D-B16E6D1E576F}" srcOrd="2" destOrd="0" presId="urn:microsoft.com/office/officeart/2005/8/layout/cycle6"/>
    <dgm:cxn modelId="{D4C51483-148F-4F76-BEDD-CA80C138BF3B}" type="presParOf" srcId="{29A033D1-0ABE-4469-900B-0C554D8EEB6C}" destId="{2F5138A0-A341-4E35-A35A-C52327FB6D40}" srcOrd="3" destOrd="0" presId="urn:microsoft.com/office/officeart/2005/8/layout/cycle6"/>
    <dgm:cxn modelId="{C8D21775-ACD5-4568-9155-8F1C4A7755A9}" type="presParOf" srcId="{29A033D1-0ABE-4469-900B-0C554D8EEB6C}" destId="{316E255A-9CCF-4C34-B4BA-D626F87D0692}" srcOrd="4" destOrd="0" presId="urn:microsoft.com/office/officeart/2005/8/layout/cycle6"/>
    <dgm:cxn modelId="{225BD582-9FE1-4970-B3A4-281849D85CC2}" type="presParOf" srcId="{29A033D1-0ABE-4469-900B-0C554D8EEB6C}" destId="{0EF074FB-0DB5-4222-B937-AAD53BC611E0}" srcOrd="5" destOrd="0" presId="urn:microsoft.com/office/officeart/2005/8/layout/cycle6"/>
    <dgm:cxn modelId="{C7A95E0D-070A-4FF5-83C4-958DAD7D89AC}" type="presParOf" srcId="{29A033D1-0ABE-4469-900B-0C554D8EEB6C}" destId="{FD2F3616-E027-4206-9CAD-2BCF232A58C9}" srcOrd="6" destOrd="0" presId="urn:microsoft.com/office/officeart/2005/8/layout/cycle6"/>
    <dgm:cxn modelId="{D8629E83-ED1E-4085-B104-6F693E180D72}" type="presParOf" srcId="{29A033D1-0ABE-4469-900B-0C554D8EEB6C}" destId="{3C632325-5895-4D7A-A399-561335774FD1}" srcOrd="7" destOrd="0" presId="urn:microsoft.com/office/officeart/2005/8/layout/cycle6"/>
    <dgm:cxn modelId="{C61BD0F1-7A2D-4B45-ADC6-334D0AFBEB85}" type="presParOf" srcId="{29A033D1-0ABE-4469-900B-0C554D8EEB6C}" destId="{D17F61D8-DBA5-4A12-86EA-82600EA25552}" srcOrd="8" destOrd="0" presId="urn:microsoft.com/office/officeart/2005/8/layout/cycle6"/>
    <dgm:cxn modelId="{D2B6B0F6-EA42-43D8-AE7F-B8EC4A2B3F46}" type="presParOf" srcId="{29A033D1-0ABE-4469-900B-0C554D8EEB6C}" destId="{CA9C7E49-D0DC-4CC4-AFBC-7FC995BBE881}" srcOrd="9" destOrd="0" presId="urn:microsoft.com/office/officeart/2005/8/layout/cycle6"/>
    <dgm:cxn modelId="{4E08F2B2-F2C9-4AB5-9F74-8E2384CBA042}" type="presParOf" srcId="{29A033D1-0ABE-4469-900B-0C554D8EEB6C}" destId="{865284C7-2F8C-4758-94F9-EB9E0B3619C1}" srcOrd="10" destOrd="0" presId="urn:microsoft.com/office/officeart/2005/8/layout/cycle6"/>
    <dgm:cxn modelId="{DFADA153-A3D1-410F-860F-B95BE2A031E0}" type="presParOf" srcId="{29A033D1-0ABE-4469-900B-0C554D8EEB6C}" destId="{07F1FA42-4D5F-42C0-ACFE-7D709C44A28E}" srcOrd="11" destOrd="0" presId="urn:microsoft.com/office/officeart/2005/8/layout/cycle6"/>
    <dgm:cxn modelId="{A82F0420-1244-4AAA-A983-81ADBE7B7180}" type="presParOf" srcId="{29A033D1-0ABE-4469-900B-0C554D8EEB6C}" destId="{FA8B6A29-D5BF-4F8D-9C95-E0D3CFF3FE95}" srcOrd="12" destOrd="0" presId="urn:microsoft.com/office/officeart/2005/8/layout/cycle6"/>
    <dgm:cxn modelId="{C6D46FD8-B6F6-42BC-8A3A-AF05D1352FC0}" type="presParOf" srcId="{29A033D1-0ABE-4469-900B-0C554D8EEB6C}" destId="{C17DCC36-9021-405E-B0FA-27F41385F852}" srcOrd="13" destOrd="0" presId="urn:microsoft.com/office/officeart/2005/8/layout/cycle6"/>
    <dgm:cxn modelId="{DDFBEF5E-1410-49BD-83AC-AC139A7905D2}" type="presParOf" srcId="{29A033D1-0ABE-4469-900B-0C554D8EEB6C}" destId="{C11E7C4A-8386-40B9-8879-F14EEA65EC2D}" srcOrd="14" destOrd="0" presId="urn:microsoft.com/office/officeart/2005/8/layout/cycle6"/>
    <dgm:cxn modelId="{88D49D32-B889-4AC6-9320-105D2F337BC4}" type="presParOf" srcId="{29A033D1-0ABE-4469-900B-0C554D8EEB6C}" destId="{5E9AD7C2-53B6-4458-BFC6-C1464EBF903A}" srcOrd="15" destOrd="0" presId="urn:microsoft.com/office/officeart/2005/8/layout/cycle6"/>
    <dgm:cxn modelId="{1AB83EB4-0A82-43EF-8782-13AC0A8459E3}" type="presParOf" srcId="{29A033D1-0ABE-4469-900B-0C554D8EEB6C}" destId="{815127FC-57F8-4142-ABCA-95A781903A75}" srcOrd="16" destOrd="0" presId="urn:microsoft.com/office/officeart/2005/8/layout/cycle6"/>
    <dgm:cxn modelId="{72237B57-8F62-462A-9132-AFDE2D4B3504}" type="presParOf" srcId="{29A033D1-0ABE-4469-900B-0C554D8EEB6C}" destId="{4F570FA5-DA23-4F97-BA7A-E2D968D54E25}" srcOrd="17" destOrd="0" presId="urn:microsoft.com/office/officeart/2005/8/layout/cycle6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9CACEE-7779-4419-8A2B-E6733EEC3E3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10E602-E3B3-47B3-B613-3E5DF78BDACE}">
      <dgm:prSet phldrT="[Текст]"/>
      <dgm:spPr>
        <a:solidFill>
          <a:schemeClr val="accent2">
            <a:lumMod val="40000"/>
            <a:lumOff val="6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tk-TM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Adamy gaýtalanmaýan aýratyn adam edýan zatlar:</a:t>
          </a:r>
          <a:endParaRPr lang="ru-RU" dirty="0">
            <a:solidFill>
              <a:srgbClr val="002060"/>
            </a:solidFill>
          </a:endParaRPr>
        </a:p>
      </dgm:t>
    </dgm:pt>
    <dgm:pt modelId="{9B8AC0DB-5A19-46BD-A672-2964A5567C0C}" type="parTrans" cxnId="{2C23ADED-B9BE-4BEE-9793-AF9074C20492}">
      <dgm:prSet/>
      <dgm:spPr/>
      <dgm:t>
        <a:bodyPr/>
        <a:lstStyle/>
        <a:p>
          <a:endParaRPr lang="ru-RU"/>
        </a:p>
      </dgm:t>
    </dgm:pt>
    <dgm:pt modelId="{7713C6F1-5129-4B22-8A58-C5664504FA7B}" type="sibTrans" cxnId="{2C23ADED-B9BE-4BEE-9793-AF9074C20492}">
      <dgm:prSet/>
      <dgm:spPr/>
      <dgm:t>
        <a:bodyPr/>
        <a:lstStyle/>
        <a:p>
          <a:endParaRPr lang="ru-RU"/>
        </a:p>
      </dgm:t>
    </dgm:pt>
    <dgm:pt modelId="{DDD3CA4D-027D-42C6-9C7C-C50F6CCD225C}">
      <dgm:prSet phldrT="[Текст]"/>
      <dgm:spPr>
        <a:solidFill>
          <a:schemeClr val="accent3">
            <a:lumMod val="40000"/>
            <a:lumOff val="60000"/>
          </a:schemeClr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tk-TM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Psihologiki özboluşlygy (ata-eneden geçýär)</a:t>
          </a:r>
          <a:endParaRPr lang="ru-RU" dirty="0">
            <a:solidFill>
              <a:schemeClr val="tx2"/>
            </a:solidFill>
          </a:endParaRPr>
        </a:p>
      </dgm:t>
    </dgm:pt>
    <dgm:pt modelId="{DF4FEB8F-43F5-43CF-9556-C2FC021F2826}" type="parTrans" cxnId="{5881D14D-9599-403F-97DD-923D7777B0E5}">
      <dgm:prSet/>
      <dgm:spPr/>
      <dgm:t>
        <a:bodyPr/>
        <a:lstStyle/>
        <a:p>
          <a:endParaRPr lang="ru-RU"/>
        </a:p>
      </dgm:t>
    </dgm:pt>
    <dgm:pt modelId="{E72FB662-ED6A-41F1-8275-5F172B389BEC}" type="sibTrans" cxnId="{5881D14D-9599-403F-97DD-923D7777B0E5}">
      <dgm:prSet/>
      <dgm:spPr/>
      <dgm:t>
        <a:bodyPr/>
        <a:lstStyle/>
        <a:p>
          <a:endParaRPr lang="ru-RU"/>
        </a:p>
      </dgm:t>
    </dgm:pt>
    <dgm:pt modelId="{7783035A-1660-41AE-909A-B9FCEB85A338}">
      <dgm:prSet phldrT="[Текст]"/>
      <dgm:spPr>
        <a:solidFill>
          <a:schemeClr val="accent3">
            <a:lumMod val="60000"/>
            <a:lumOff val="4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tk-TM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Çagalyk tejribesi (ata-eneň öýündenmi, çagalar öýündenmi)</a:t>
          </a:r>
          <a:endParaRPr lang="ru-RU" dirty="0">
            <a:solidFill>
              <a:schemeClr val="accent1"/>
            </a:solidFill>
          </a:endParaRPr>
        </a:p>
      </dgm:t>
    </dgm:pt>
    <dgm:pt modelId="{5CAE82AA-726E-475F-B423-E1AEBCEEC986}" type="parTrans" cxnId="{16EA55DA-1FA1-48F5-8EBB-AD17D0E07FF7}">
      <dgm:prSet/>
      <dgm:spPr/>
      <dgm:t>
        <a:bodyPr/>
        <a:lstStyle/>
        <a:p>
          <a:endParaRPr lang="ru-RU"/>
        </a:p>
      </dgm:t>
    </dgm:pt>
    <dgm:pt modelId="{A00F2335-6A25-4EF4-AEBC-03D9F0736188}" type="sibTrans" cxnId="{16EA55DA-1FA1-48F5-8EBB-AD17D0E07FF7}">
      <dgm:prSet/>
      <dgm:spPr/>
      <dgm:t>
        <a:bodyPr/>
        <a:lstStyle/>
        <a:p>
          <a:endParaRPr lang="ru-RU"/>
        </a:p>
      </dgm:t>
    </dgm:pt>
    <dgm:pt modelId="{3A1F2D3F-857A-4C6E-8768-519E8C858960}">
      <dgm:prSet phldrT="[Текст]"/>
      <dgm:spPr>
        <a:solidFill>
          <a:schemeClr val="accent3">
            <a:lumMod val="40000"/>
            <a:lumOff val="6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tk-TM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Durmuş ýoly we  jemgyýetde tutýan ornunyň gapma-garşylygy</a:t>
          </a:r>
          <a:endParaRPr lang="ru-RU" dirty="0">
            <a:solidFill>
              <a:schemeClr val="accent3"/>
            </a:solidFill>
          </a:endParaRPr>
        </a:p>
      </dgm:t>
    </dgm:pt>
    <dgm:pt modelId="{DC09224A-359B-478D-BB0E-1966E72FA992}" type="parTrans" cxnId="{2B7AE357-F682-42ED-B17B-FD2F01F6049F}">
      <dgm:prSet/>
      <dgm:spPr/>
      <dgm:t>
        <a:bodyPr/>
        <a:lstStyle/>
        <a:p>
          <a:endParaRPr lang="ru-RU"/>
        </a:p>
      </dgm:t>
    </dgm:pt>
    <dgm:pt modelId="{4F62A7C2-0D59-4857-8E16-F0411F89FDD3}" type="sibTrans" cxnId="{2B7AE357-F682-42ED-B17B-FD2F01F6049F}">
      <dgm:prSet/>
      <dgm:spPr/>
      <dgm:t>
        <a:bodyPr/>
        <a:lstStyle/>
        <a:p>
          <a:endParaRPr lang="ru-RU"/>
        </a:p>
      </dgm:t>
    </dgm:pt>
    <dgm:pt modelId="{E66324BB-5EC4-4ADA-9879-AF4FADEF5BD6}" type="pres">
      <dgm:prSet presAssocID="{D69CACEE-7779-4419-8A2B-E6733EEC3E3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F4D7E4-55E4-4B7F-A5DE-41DAFEE452BE}" type="pres">
      <dgm:prSet presAssocID="{1C10E602-E3B3-47B3-B613-3E5DF78BDACE}" presName="roof" presStyleLbl="dkBgShp" presStyleIdx="0" presStyleCnt="2"/>
      <dgm:spPr/>
      <dgm:t>
        <a:bodyPr/>
        <a:lstStyle/>
        <a:p>
          <a:endParaRPr lang="ru-RU"/>
        </a:p>
      </dgm:t>
    </dgm:pt>
    <dgm:pt modelId="{30EFB31F-1B61-4D76-B14D-D1CEFC8FD472}" type="pres">
      <dgm:prSet presAssocID="{1C10E602-E3B3-47B3-B613-3E5DF78BDACE}" presName="pillars" presStyleCnt="0"/>
      <dgm:spPr/>
    </dgm:pt>
    <dgm:pt modelId="{AD060793-6DE4-4F2C-B100-12B8E102F142}" type="pres">
      <dgm:prSet presAssocID="{1C10E602-E3B3-47B3-B613-3E5DF78BDACE}" presName="pillar1" presStyleLbl="node1" presStyleIdx="0" presStyleCnt="3" custScaleY="88229" custLinFactNeighborX="-147" custLinFactNeighborY="1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EBA8A-7E9A-4740-A37B-FC168DD383A1}" type="pres">
      <dgm:prSet presAssocID="{7783035A-1660-41AE-909A-B9FCEB85A338}" presName="pillarX" presStyleLbl="node1" presStyleIdx="1" presStyleCnt="3" custScaleY="88229" custLinFactNeighborX="1241" custLinFactNeighborY="1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F5CA7F-076D-4A18-8E59-B8984B6E3827}" type="pres">
      <dgm:prSet presAssocID="{3A1F2D3F-857A-4C6E-8768-519E8C858960}" presName="pillarX" presStyleLbl="node1" presStyleIdx="2" presStyleCnt="3" custScaleY="88229" custLinFactNeighborX="876" custLinFactNeighborY="1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A8375-FCF8-4FCE-AB1B-CD12C6BB975C}" type="pres">
      <dgm:prSet presAssocID="{1C10E602-E3B3-47B3-B613-3E5DF78BDACE}" presName="base" presStyleLbl="dkBgShp" presStyleIdx="1" presStyleCnt="2" custLinFactNeighborX="413" custLinFactNeighborY="19743"/>
      <dgm:spPr>
        <a:solidFill>
          <a:schemeClr val="accent2">
            <a:lumMod val="40000"/>
            <a:lumOff val="60000"/>
          </a:schemeClr>
        </a:solidFill>
        <a:effectLst>
          <a:glow rad="228600">
            <a:schemeClr val="accent5">
              <a:satMod val="175000"/>
              <a:alpha val="40000"/>
            </a:schemeClr>
          </a:glow>
        </a:effectLst>
      </dgm:spPr>
    </dgm:pt>
  </dgm:ptLst>
  <dgm:cxnLst>
    <dgm:cxn modelId="{9BD25C47-B510-4A24-92CA-7AD8F118E3E0}" type="presOf" srcId="{1C10E602-E3B3-47B3-B613-3E5DF78BDACE}" destId="{66F4D7E4-55E4-4B7F-A5DE-41DAFEE452BE}" srcOrd="0" destOrd="0" presId="urn:microsoft.com/office/officeart/2005/8/layout/hList3"/>
    <dgm:cxn modelId="{5BA79594-E720-4370-A9C1-3167261D1F9D}" type="presOf" srcId="{3A1F2D3F-857A-4C6E-8768-519E8C858960}" destId="{D3F5CA7F-076D-4A18-8E59-B8984B6E3827}" srcOrd="0" destOrd="0" presId="urn:microsoft.com/office/officeart/2005/8/layout/hList3"/>
    <dgm:cxn modelId="{D10D1937-6FAC-4C51-B10B-02F4BF2C9A54}" type="presOf" srcId="{7783035A-1660-41AE-909A-B9FCEB85A338}" destId="{230EBA8A-7E9A-4740-A37B-FC168DD383A1}" srcOrd="0" destOrd="0" presId="urn:microsoft.com/office/officeart/2005/8/layout/hList3"/>
    <dgm:cxn modelId="{6808D04C-7EAB-4E7E-A72F-9B9B1CD94B45}" type="presOf" srcId="{D69CACEE-7779-4419-8A2B-E6733EEC3E3C}" destId="{E66324BB-5EC4-4ADA-9879-AF4FADEF5BD6}" srcOrd="0" destOrd="0" presId="urn:microsoft.com/office/officeart/2005/8/layout/hList3"/>
    <dgm:cxn modelId="{2C23ADED-B9BE-4BEE-9793-AF9074C20492}" srcId="{D69CACEE-7779-4419-8A2B-E6733EEC3E3C}" destId="{1C10E602-E3B3-47B3-B613-3E5DF78BDACE}" srcOrd="0" destOrd="0" parTransId="{9B8AC0DB-5A19-46BD-A672-2964A5567C0C}" sibTransId="{7713C6F1-5129-4B22-8A58-C5664504FA7B}"/>
    <dgm:cxn modelId="{5881D14D-9599-403F-97DD-923D7777B0E5}" srcId="{1C10E602-E3B3-47B3-B613-3E5DF78BDACE}" destId="{DDD3CA4D-027D-42C6-9C7C-C50F6CCD225C}" srcOrd="0" destOrd="0" parTransId="{DF4FEB8F-43F5-43CF-9556-C2FC021F2826}" sibTransId="{E72FB662-ED6A-41F1-8275-5F172B389BEC}"/>
    <dgm:cxn modelId="{BAEC18C2-9DDD-4ECF-A9B7-9BF42D9B7E7C}" type="presOf" srcId="{DDD3CA4D-027D-42C6-9C7C-C50F6CCD225C}" destId="{AD060793-6DE4-4F2C-B100-12B8E102F142}" srcOrd="0" destOrd="0" presId="urn:microsoft.com/office/officeart/2005/8/layout/hList3"/>
    <dgm:cxn modelId="{16EA55DA-1FA1-48F5-8EBB-AD17D0E07FF7}" srcId="{1C10E602-E3B3-47B3-B613-3E5DF78BDACE}" destId="{7783035A-1660-41AE-909A-B9FCEB85A338}" srcOrd="1" destOrd="0" parTransId="{5CAE82AA-726E-475F-B423-E1AEBCEEC986}" sibTransId="{A00F2335-6A25-4EF4-AEBC-03D9F0736188}"/>
    <dgm:cxn modelId="{2B7AE357-F682-42ED-B17B-FD2F01F6049F}" srcId="{1C10E602-E3B3-47B3-B613-3E5DF78BDACE}" destId="{3A1F2D3F-857A-4C6E-8768-519E8C858960}" srcOrd="2" destOrd="0" parTransId="{DC09224A-359B-478D-BB0E-1966E72FA992}" sibTransId="{4F62A7C2-0D59-4857-8E16-F0411F89FDD3}"/>
    <dgm:cxn modelId="{635F2C62-E020-411F-B677-A537186AB3D3}" type="presParOf" srcId="{E66324BB-5EC4-4ADA-9879-AF4FADEF5BD6}" destId="{66F4D7E4-55E4-4B7F-A5DE-41DAFEE452BE}" srcOrd="0" destOrd="0" presId="urn:microsoft.com/office/officeart/2005/8/layout/hList3"/>
    <dgm:cxn modelId="{31162E8B-3D27-4389-83CF-869CEB02CB82}" type="presParOf" srcId="{E66324BB-5EC4-4ADA-9879-AF4FADEF5BD6}" destId="{30EFB31F-1B61-4D76-B14D-D1CEFC8FD472}" srcOrd="1" destOrd="0" presId="urn:microsoft.com/office/officeart/2005/8/layout/hList3"/>
    <dgm:cxn modelId="{4D7D774F-5E51-4187-8E96-989930ADCFC5}" type="presParOf" srcId="{30EFB31F-1B61-4D76-B14D-D1CEFC8FD472}" destId="{AD060793-6DE4-4F2C-B100-12B8E102F142}" srcOrd="0" destOrd="0" presId="urn:microsoft.com/office/officeart/2005/8/layout/hList3"/>
    <dgm:cxn modelId="{846734BD-DE3F-44BE-9E86-3D7A8CBFC311}" type="presParOf" srcId="{30EFB31F-1B61-4D76-B14D-D1CEFC8FD472}" destId="{230EBA8A-7E9A-4740-A37B-FC168DD383A1}" srcOrd="1" destOrd="0" presId="urn:microsoft.com/office/officeart/2005/8/layout/hList3"/>
    <dgm:cxn modelId="{633A7D01-64C1-48F9-8438-0A4941A937E9}" type="presParOf" srcId="{30EFB31F-1B61-4D76-B14D-D1CEFC8FD472}" destId="{D3F5CA7F-076D-4A18-8E59-B8984B6E3827}" srcOrd="2" destOrd="0" presId="urn:microsoft.com/office/officeart/2005/8/layout/hList3"/>
    <dgm:cxn modelId="{46DA93EE-C95E-47CD-A1E4-571073029C32}" type="presParOf" srcId="{E66324BB-5EC4-4ADA-9879-AF4FADEF5BD6}" destId="{0ABA8375-FCF8-4FCE-AB1B-CD12C6BB975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E2CA7A-014E-438C-AB0B-6D0411AB3D4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919EDF-B931-4B3F-91DE-D63BE4D43201}">
      <dgm:prSet phldrT="[Текст]"/>
      <dgm:spPr>
        <a:solidFill>
          <a:schemeClr val="accent3">
            <a:lumMod val="20000"/>
            <a:lumOff val="80000"/>
          </a:schemeClr>
        </a:solidFill>
        <a:effectLst>
          <a:glow rad="2286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tr-TR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Plýuralizm</a:t>
          </a:r>
          <a:r>
            <a:rPr lang="tk-TM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– köptaraply,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ýatanlygyny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köpdürliligi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b="1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ykrarlaýar</a:t>
          </a:r>
          <a:r>
            <a: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1" dirty="0">
            <a:solidFill>
              <a:schemeClr val="accent6">
                <a:lumMod val="50000"/>
              </a:schemeClr>
            </a:solidFill>
          </a:endParaRPr>
        </a:p>
      </dgm:t>
    </dgm:pt>
    <dgm:pt modelId="{5228CF1E-3D01-4A65-A0FE-C259B06CBCC1}" type="parTrans" cxnId="{6572728B-30B1-4033-91B9-C3A645A787B2}">
      <dgm:prSet/>
      <dgm:spPr/>
      <dgm:t>
        <a:bodyPr/>
        <a:lstStyle/>
        <a:p>
          <a:endParaRPr lang="ru-RU"/>
        </a:p>
      </dgm:t>
    </dgm:pt>
    <dgm:pt modelId="{6FB77105-2303-4272-895C-2CB149885F1F}" type="sibTrans" cxnId="{6572728B-30B1-4033-91B9-C3A645A787B2}">
      <dgm:prSet/>
      <dgm:spPr>
        <a:solidFill>
          <a:schemeClr val="tx2">
            <a:lumMod val="75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56555631-DB92-45E0-A33C-0CF84B4FD4A5}">
      <dgm:prSet phldrT="[Текст]"/>
      <dgm:spPr>
        <a:solidFill>
          <a:schemeClr val="accent6">
            <a:lumMod val="20000"/>
            <a:lumOff val="80000"/>
          </a:schemeClr>
        </a:solidFill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tr-TR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Monizm</a:t>
          </a:r>
          <a:r>
            <a:rPr lang="tk-TM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materiallaýyn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substansiýany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ideallaýyn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substansiýany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kabul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edýäler</a:t>
          </a:r>
          <a:r>
            <a: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b="1" dirty="0">
            <a:solidFill>
              <a:srgbClr val="C00000"/>
            </a:solidFill>
          </a:endParaRPr>
        </a:p>
      </dgm:t>
    </dgm:pt>
    <dgm:pt modelId="{3FA401B4-B667-4F41-8469-8AD8648A7E46}" type="parTrans" cxnId="{9A5817AD-E0FD-4ED6-B71D-608BF8F34499}">
      <dgm:prSet/>
      <dgm:spPr/>
      <dgm:t>
        <a:bodyPr/>
        <a:lstStyle/>
        <a:p>
          <a:endParaRPr lang="ru-RU"/>
        </a:p>
      </dgm:t>
    </dgm:pt>
    <dgm:pt modelId="{F693DD6B-70F5-4FBD-A6C4-63EB8BD6C05B}" type="sibTrans" cxnId="{9A5817AD-E0FD-4ED6-B71D-608BF8F34499}">
      <dgm:prSet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EB9A0B71-DE99-4047-A345-A527CCBA86E1}">
      <dgm:prSet phldrT="[Текст]"/>
      <dgm:spPr>
        <a:solidFill>
          <a:schemeClr val="accent6">
            <a:lumMod val="20000"/>
            <a:lumOff val="80000"/>
          </a:schemeClr>
        </a:solidFill>
        <a:effectLst>
          <a:glow rad="228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tr-TR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Dualizm</a:t>
          </a:r>
          <a:r>
            <a:rPr lang="tk-TM" b="1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– deňhukukly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materiýanyň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aňyň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deňhukuklydygyny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ykrar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edýär</a:t>
          </a:r>
          <a:r>
            <a:rPr lang="ru-RU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b="1" dirty="0">
            <a:solidFill>
              <a:srgbClr val="00B050"/>
            </a:solidFill>
          </a:endParaRPr>
        </a:p>
      </dgm:t>
    </dgm:pt>
    <dgm:pt modelId="{C509EC59-8444-41A3-80BC-313DD5876E8C}" type="parTrans" cxnId="{3039140C-5259-478E-B985-F48593D2895A}">
      <dgm:prSet/>
      <dgm:spPr/>
      <dgm:t>
        <a:bodyPr/>
        <a:lstStyle/>
        <a:p>
          <a:endParaRPr lang="ru-RU"/>
        </a:p>
      </dgm:t>
    </dgm:pt>
    <dgm:pt modelId="{D0B235ED-0F96-4712-AE11-F614665A3E2E}" type="sibTrans" cxnId="{3039140C-5259-478E-B985-F48593D2895A}">
      <dgm:prSet/>
      <dgm:spPr/>
      <dgm:t>
        <a:bodyPr/>
        <a:lstStyle/>
        <a:p>
          <a:endParaRPr lang="ru-RU"/>
        </a:p>
      </dgm:t>
    </dgm:pt>
    <dgm:pt modelId="{FD3F824C-4020-4255-A934-FA09DDCAEB1E}" type="pres">
      <dgm:prSet presAssocID="{26E2CA7A-014E-438C-AB0B-6D0411AB3D4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8315CA-D326-443B-9A0F-69A0CBD81D93}" type="pres">
      <dgm:prSet presAssocID="{26E2CA7A-014E-438C-AB0B-6D0411AB3D46}" presName="dummyMaxCanvas" presStyleCnt="0">
        <dgm:presLayoutVars/>
      </dgm:prSet>
      <dgm:spPr/>
    </dgm:pt>
    <dgm:pt modelId="{EC7C231A-AF32-44A8-BE74-4D9847037D89}" type="pres">
      <dgm:prSet presAssocID="{26E2CA7A-014E-438C-AB0B-6D0411AB3D46}" presName="ThreeNodes_1" presStyleLbl="node1" presStyleIdx="0" presStyleCnt="3" custScaleY="81982" custLinFactNeighborX="1977" custLinFactNeighborY="270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B4BB8-1E68-4CB4-9973-EE8833A0A18F}" type="pres">
      <dgm:prSet presAssocID="{26E2CA7A-014E-438C-AB0B-6D0411AB3D46}" presName="ThreeNodes_2" presStyleLbl="node1" presStyleIdx="1" presStyleCnt="3" custScaleY="81982" custLinFactNeighborX="390" custLinFactNeighborY="184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75D8C-BB7C-47B8-AF58-76EBCCB4AFF0}" type="pres">
      <dgm:prSet presAssocID="{26E2CA7A-014E-438C-AB0B-6D0411AB3D46}" presName="ThreeNodes_3" presStyleLbl="node1" presStyleIdx="2" presStyleCnt="3" custScaleY="89189" custLinFactNeighborX="148" custLinFactNeighborY="45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F18A09-E1ED-46D3-A14F-BE6ED592C0B6}" type="pres">
      <dgm:prSet presAssocID="{26E2CA7A-014E-438C-AB0B-6D0411AB3D46}" presName="ThreeConn_1-2" presStyleLbl="fgAccFollowNode1" presStyleIdx="0" presStyleCnt="2" custLinFactNeighborX="1940" custLinFactNeighborY="496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E28C71-0401-44DF-BB11-B1D70690DDCF}" type="pres">
      <dgm:prSet presAssocID="{26E2CA7A-014E-438C-AB0B-6D0411AB3D46}" presName="ThreeConn_2-3" presStyleLbl="fgAccFollowNode1" presStyleIdx="1" presStyleCnt="2" custLinFactNeighborX="2460" custLinFactNeighborY="23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5F57CC-5967-49DC-8A5F-B22644503614}" type="pres">
      <dgm:prSet presAssocID="{26E2CA7A-014E-438C-AB0B-6D0411AB3D4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9A45F-7443-41CD-BAB7-E78B5AACD49C}" type="pres">
      <dgm:prSet presAssocID="{26E2CA7A-014E-438C-AB0B-6D0411AB3D4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62132B-3B37-4403-8278-3567F98D7DFF}" type="pres">
      <dgm:prSet presAssocID="{26E2CA7A-014E-438C-AB0B-6D0411AB3D4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DB6720-DFFC-443B-AA88-84129F969961}" type="presOf" srcId="{56555631-DB92-45E0-A33C-0CF84B4FD4A5}" destId="{BE4B4BB8-1E68-4CB4-9973-EE8833A0A18F}" srcOrd="0" destOrd="0" presId="urn:microsoft.com/office/officeart/2005/8/layout/vProcess5"/>
    <dgm:cxn modelId="{C0B02964-63D5-4C88-9F7E-3C4E6710A342}" type="presOf" srcId="{F693DD6B-70F5-4FBD-A6C4-63EB8BD6C05B}" destId="{F7E28C71-0401-44DF-BB11-B1D70690DDCF}" srcOrd="0" destOrd="0" presId="urn:microsoft.com/office/officeart/2005/8/layout/vProcess5"/>
    <dgm:cxn modelId="{ED628FCF-B183-4F28-AB82-4C327AF7E0A6}" type="presOf" srcId="{6FB77105-2303-4272-895C-2CB149885F1F}" destId="{44F18A09-E1ED-46D3-A14F-BE6ED592C0B6}" srcOrd="0" destOrd="0" presId="urn:microsoft.com/office/officeart/2005/8/layout/vProcess5"/>
    <dgm:cxn modelId="{8814C552-AB3B-40A5-8551-15A3D0F83779}" type="presOf" srcId="{26E2CA7A-014E-438C-AB0B-6D0411AB3D46}" destId="{FD3F824C-4020-4255-A934-FA09DDCAEB1E}" srcOrd="0" destOrd="0" presId="urn:microsoft.com/office/officeart/2005/8/layout/vProcess5"/>
    <dgm:cxn modelId="{69AAA9D3-4A3B-4DE5-9707-0B19348BDD5C}" type="presOf" srcId="{56555631-DB92-45E0-A33C-0CF84B4FD4A5}" destId="{7FA9A45F-7443-41CD-BAB7-E78B5AACD49C}" srcOrd="1" destOrd="0" presId="urn:microsoft.com/office/officeart/2005/8/layout/vProcess5"/>
    <dgm:cxn modelId="{1D4DAFFA-3DBD-4E3B-9ED2-241AEA05D979}" type="presOf" srcId="{EB9A0B71-DE99-4047-A345-A527CCBA86E1}" destId="{3662132B-3B37-4403-8278-3567F98D7DFF}" srcOrd="1" destOrd="0" presId="urn:microsoft.com/office/officeart/2005/8/layout/vProcess5"/>
    <dgm:cxn modelId="{9A5817AD-E0FD-4ED6-B71D-608BF8F34499}" srcId="{26E2CA7A-014E-438C-AB0B-6D0411AB3D46}" destId="{56555631-DB92-45E0-A33C-0CF84B4FD4A5}" srcOrd="1" destOrd="0" parTransId="{3FA401B4-B667-4F41-8469-8AD8648A7E46}" sibTransId="{F693DD6B-70F5-4FBD-A6C4-63EB8BD6C05B}"/>
    <dgm:cxn modelId="{CD5489DF-2EEB-4058-A551-B1BECE173981}" type="presOf" srcId="{B2919EDF-B931-4B3F-91DE-D63BE4D43201}" destId="{EC7C231A-AF32-44A8-BE74-4D9847037D89}" srcOrd="0" destOrd="0" presId="urn:microsoft.com/office/officeart/2005/8/layout/vProcess5"/>
    <dgm:cxn modelId="{3A9B2341-F71A-4B97-8F74-88E02E9AF3E7}" type="presOf" srcId="{EB9A0B71-DE99-4047-A345-A527CCBA86E1}" destId="{22D75D8C-BB7C-47B8-AF58-76EBCCB4AFF0}" srcOrd="0" destOrd="0" presId="urn:microsoft.com/office/officeart/2005/8/layout/vProcess5"/>
    <dgm:cxn modelId="{4204795E-E8A8-430E-8666-2B33C94BFC58}" type="presOf" srcId="{B2919EDF-B931-4B3F-91DE-D63BE4D43201}" destId="{8B5F57CC-5967-49DC-8A5F-B22644503614}" srcOrd="1" destOrd="0" presId="urn:microsoft.com/office/officeart/2005/8/layout/vProcess5"/>
    <dgm:cxn modelId="{3039140C-5259-478E-B985-F48593D2895A}" srcId="{26E2CA7A-014E-438C-AB0B-6D0411AB3D46}" destId="{EB9A0B71-DE99-4047-A345-A527CCBA86E1}" srcOrd="2" destOrd="0" parTransId="{C509EC59-8444-41A3-80BC-313DD5876E8C}" sibTransId="{D0B235ED-0F96-4712-AE11-F614665A3E2E}"/>
    <dgm:cxn modelId="{6572728B-30B1-4033-91B9-C3A645A787B2}" srcId="{26E2CA7A-014E-438C-AB0B-6D0411AB3D46}" destId="{B2919EDF-B931-4B3F-91DE-D63BE4D43201}" srcOrd="0" destOrd="0" parTransId="{5228CF1E-3D01-4A65-A0FE-C259B06CBCC1}" sibTransId="{6FB77105-2303-4272-895C-2CB149885F1F}"/>
    <dgm:cxn modelId="{D57FD56A-3A39-4D6B-8260-8299A92E3497}" type="presParOf" srcId="{FD3F824C-4020-4255-A934-FA09DDCAEB1E}" destId="{5C8315CA-D326-443B-9A0F-69A0CBD81D93}" srcOrd="0" destOrd="0" presId="urn:microsoft.com/office/officeart/2005/8/layout/vProcess5"/>
    <dgm:cxn modelId="{BBAD4E29-C9D2-4807-92C5-D63FBC624293}" type="presParOf" srcId="{FD3F824C-4020-4255-A934-FA09DDCAEB1E}" destId="{EC7C231A-AF32-44A8-BE74-4D9847037D89}" srcOrd="1" destOrd="0" presId="urn:microsoft.com/office/officeart/2005/8/layout/vProcess5"/>
    <dgm:cxn modelId="{61AA2FCC-F150-4D3B-93C0-530529A392C4}" type="presParOf" srcId="{FD3F824C-4020-4255-A934-FA09DDCAEB1E}" destId="{BE4B4BB8-1E68-4CB4-9973-EE8833A0A18F}" srcOrd="2" destOrd="0" presId="urn:microsoft.com/office/officeart/2005/8/layout/vProcess5"/>
    <dgm:cxn modelId="{B63BC344-13A4-4EE8-878F-98784A881EDD}" type="presParOf" srcId="{FD3F824C-4020-4255-A934-FA09DDCAEB1E}" destId="{22D75D8C-BB7C-47B8-AF58-76EBCCB4AFF0}" srcOrd="3" destOrd="0" presId="urn:microsoft.com/office/officeart/2005/8/layout/vProcess5"/>
    <dgm:cxn modelId="{A60B0A7F-F12D-4066-A0D7-155E2CB769EF}" type="presParOf" srcId="{FD3F824C-4020-4255-A934-FA09DDCAEB1E}" destId="{44F18A09-E1ED-46D3-A14F-BE6ED592C0B6}" srcOrd="4" destOrd="0" presId="urn:microsoft.com/office/officeart/2005/8/layout/vProcess5"/>
    <dgm:cxn modelId="{99C5D5AD-AF18-4BEC-8485-365773F48309}" type="presParOf" srcId="{FD3F824C-4020-4255-A934-FA09DDCAEB1E}" destId="{F7E28C71-0401-44DF-BB11-B1D70690DDCF}" srcOrd="5" destOrd="0" presId="urn:microsoft.com/office/officeart/2005/8/layout/vProcess5"/>
    <dgm:cxn modelId="{982810AC-F70E-4379-9317-FA3747A34434}" type="presParOf" srcId="{FD3F824C-4020-4255-A934-FA09DDCAEB1E}" destId="{8B5F57CC-5967-49DC-8A5F-B22644503614}" srcOrd="6" destOrd="0" presId="urn:microsoft.com/office/officeart/2005/8/layout/vProcess5"/>
    <dgm:cxn modelId="{FC3B4AC3-47B3-4AC5-85C3-B677C8765163}" type="presParOf" srcId="{FD3F824C-4020-4255-A934-FA09DDCAEB1E}" destId="{7FA9A45F-7443-41CD-BAB7-E78B5AACD49C}" srcOrd="7" destOrd="0" presId="urn:microsoft.com/office/officeart/2005/8/layout/vProcess5"/>
    <dgm:cxn modelId="{F897DACB-2017-4230-A79C-9C4A5471B455}" type="presParOf" srcId="{FD3F824C-4020-4255-A934-FA09DDCAEB1E}" destId="{3662132B-3B37-4403-8278-3567F98D7DFF}" srcOrd="8" destOrd="0" presId="urn:microsoft.com/office/officeart/2005/8/layout/vProcess5"/>
  </dgm:cxnLst>
  <dgm:bg>
    <a:solidFill>
      <a:schemeClr val="accent6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58C7D1-BABC-496B-8BAC-3DB8295182E4}">
      <dsp:nvSpPr>
        <dsp:cNvPr id="0" name=""/>
        <dsp:cNvSpPr/>
      </dsp:nvSpPr>
      <dsp:spPr>
        <a:xfrm>
          <a:off x="1450914" y="341551"/>
          <a:ext cx="6100200" cy="1134797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6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Peýdalanylan e</a:t>
          </a:r>
          <a:r>
            <a:rPr lang="sq-AL" sz="36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debiýat</a:t>
          </a:r>
          <a:r>
            <a:rPr lang="tk-TM" sz="36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lar</a:t>
          </a:r>
          <a:r>
            <a:rPr lang="en-US" sz="3600" b="1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36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1506310" y="396947"/>
        <a:ext cx="5989408" cy="1024005"/>
      </dsp:txXfrm>
    </dsp:sp>
    <dsp:sp modelId="{3DC80F6E-95D7-4A13-B76D-B16E6D1E576F}">
      <dsp:nvSpPr>
        <dsp:cNvPr id="0" name=""/>
        <dsp:cNvSpPr/>
      </dsp:nvSpPr>
      <dsp:spPr>
        <a:xfrm>
          <a:off x="1052302" y="1066635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4099845" y="414286"/>
              </a:moveTo>
              <a:arcTo wR="2671031" hR="2671031" stAng="18140349" swAng="10857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5138A0-A341-4E35-A35A-C52327FB6D40}">
      <dsp:nvSpPr>
        <dsp:cNvPr id="0" name=""/>
        <dsp:cNvSpPr/>
      </dsp:nvSpPr>
      <dsp:spPr>
        <a:xfrm>
          <a:off x="4593133" y="2042944"/>
          <a:ext cx="3677250" cy="1134797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2.</a:t>
          </a:r>
          <a:r>
            <a:rPr lang="sq-AL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O.Danagulyýew</a:t>
          </a:r>
          <a:r>
            <a:rPr lang="sq-AL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, S. Ýusupowa. Filosofiýa (okuw gollanmasy) A. </a:t>
          </a:r>
          <a:r>
            <a:rPr lang="tk-TM" sz="20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2010</a:t>
          </a:r>
          <a:endParaRPr lang="ru-RU" sz="2000" b="1" kern="1200" dirty="0">
            <a:solidFill>
              <a:srgbClr val="FFFF00"/>
            </a:solidFill>
          </a:endParaRPr>
        </a:p>
      </dsp:txBody>
      <dsp:txXfrm>
        <a:off x="4648529" y="2098340"/>
        <a:ext cx="3566458" cy="1024005"/>
      </dsp:txXfrm>
    </dsp:sp>
    <dsp:sp modelId="{0EF074FB-0DB5-4222-B937-AAD53BC611E0}">
      <dsp:nvSpPr>
        <dsp:cNvPr id="0" name=""/>
        <dsp:cNvSpPr/>
      </dsp:nvSpPr>
      <dsp:spPr>
        <a:xfrm>
          <a:off x="1863111" y="2284114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4669308" y="898661"/>
              </a:moveTo>
              <a:arcTo wR="2671031" hR="2671031" stAng="19105716" swAng="85198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F3616-E027-4206-9CAD-2BCF232A58C9}">
      <dsp:nvSpPr>
        <dsp:cNvPr id="0" name=""/>
        <dsp:cNvSpPr/>
      </dsp:nvSpPr>
      <dsp:spPr>
        <a:xfrm>
          <a:off x="5166564" y="3733100"/>
          <a:ext cx="3115071" cy="113479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4.</a:t>
          </a:r>
          <a:r>
            <a:rPr lang="sq-AL" sz="2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Лавриненко</a:t>
          </a: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В.Н. Философия: Учебник для вузов. </a:t>
          </a:r>
          <a:r>
            <a:rPr lang="sq-AL" sz="2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 2005</a:t>
          </a:r>
          <a:endParaRPr lang="ru-RU" sz="20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5221960" y="3788496"/>
        <a:ext cx="3004279" cy="1024005"/>
      </dsp:txXfrm>
    </dsp:sp>
    <dsp:sp modelId="{D17F61D8-DBA5-4A12-86EA-82600EA25552}">
      <dsp:nvSpPr>
        <dsp:cNvPr id="0" name=""/>
        <dsp:cNvSpPr/>
      </dsp:nvSpPr>
      <dsp:spPr>
        <a:xfrm>
          <a:off x="1725605" y="388147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4609638" y="4508478"/>
              </a:moveTo>
              <a:arcTo wR="2671031" hR="2671031" stAng="2607925" swAng="55841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C7E49-D0DC-4CC4-AFBC-7FC995BBE881}">
      <dsp:nvSpPr>
        <dsp:cNvPr id="0" name=""/>
        <dsp:cNvSpPr/>
      </dsp:nvSpPr>
      <dsp:spPr>
        <a:xfrm>
          <a:off x="474150" y="3733102"/>
          <a:ext cx="3214741" cy="1134797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3.</a:t>
          </a:r>
          <a:r>
            <a:rPr lang="sq-AL" sz="2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Кириленко Г.Г., Шевцов Е.В. Справочник студента</a:t>
          </a:r>
          <a:r>
            <a:rPr lang="ru-RU" sz="2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r>
            <a:rPr lang="sq-AL" sz="2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Философия. М.2002. </a:t>
          </a:r>
          <a:r>
            <a:rPr lang="tk-TM" sz="2000" kern="12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0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529546" y="3788498"/>
        <a:ext cx="3103949" cy="1024005"/>
      </dsp:txXfrm>
    </dsp:sp>
    <dsp:sp modelId="{07F1FA42-4D5F-42C0-ACFE-7D709C44A28E}">
      <dsp:nvSpPr>
        <dsp:cNvPr id="0" name=""/>
        <dsp:cNvSpPr/>
      </dsp:nvSpPr>
      <dsp:spPr>
        <a:xfrm>
          <a:off x="1779871" y="1858492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123315" y="1868815"/>
              </a:moveTo>
              <a:arcTo wR="2671031" hR="2671031" stAng="11848680" swAng="76772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B6A29-D5BF-4F8D-9C95-E0D3CFF3FE95}">
      <dsp:nvSpPr>
        <dsp:cNvPr id="0" name=""/>
        <dsp:cNvSpPr/>
      </dsp:nvSpPr>
      <dsp:spPr>
        <a:xfrm>
          <a:off x="307224" y="2042947"/>
          <a:ext cx="3854907" cy="1134797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1.</a:t>
          </a:r>
          <a:r>
            <a:rPr lang="sq-AL" sz="2000" b="1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Ö.Muhammetberdiýew</a:t>
          </a:r>
          <a:r>
            <a:rPr lang="sq-AL" sz="2000" b="1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, N. Suwhanow. Filosofiýa. A. 2011. </a:t>
          </a:r>
          <a:r>
            <a:rPr lang="tk-TM" sz="2000" b="1" kern="12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rPr>
            <a:t>sah.23-28</a:t>
          </a:r>
          <a:endParaRPr lang="ru-RU" sz="2000" b="1" kern="1200" dirty="0">
            <a:solidFill>
              <a:schemeClr val="accent6">
                <a:lumMod val="40000"/>
                <a:lumOff val="60000"/>
              </a:schemeClr>
            </a:solidFill>
          </a:endParaRPr>
        </a:p>
      </dsp:txBody>
      <dsp:txXfrm>
        <a:off x="362620" y="2098343"/>
        <a:ext cx="3744115" cy="1024005"/>
      </dsp:txXfrm>
    </dsp:sp>
    <dsp:sp modelId="{C11E7C4A-8386-40B9-8879-F14EEA65EC2D}">
      <dsp:nvSpPr>
        <dsp:cNvPr id="0" name=""/>
        <dsp:cNvSpPr/>
      </dsp:nvSpPr>
      <dsp:spPr>
        <a:xfrm>
          <a:off x="675433" y="1899952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1853249" y="128268"/>
              </a:moveTo>
              <a:arcTo wR="2671031" hR="2671031" stAng="15130296" swAng="72268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AD7C2-53B6-4458-BFC6-C1464EBF903A}">
      <dsp:nvSpPr>
        <dsp:cNvPr id="0" name=""/>
        <dsp:cNvSpPr/>
      </dsp:nvSpPr>
      <dsp:spPr>
        <a:xfrm>
          <a:off x="3159507" y="5141567"/>
          <a:ext cx="2782837" cy="1134797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5.</a:t>
          </a:r>
          <a:r>
            <a:rPr lang="tk-TM" sz="2000" b="1" kern="12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Internet maglumatlary.</a:t>
          </a:r>
          <a:endParaRPr lang="ru-RU" sz="2000" b="1" kern="1200" dirty="0">
            <a:solidFill>
              <a:schemeClr val="accent6">
                <a:lumMod val="7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14903" y="5196963"/>
        <a:ext cx="2672045" cy="1024005"/>
      </dsp:txXfrm>
    </dsp:sp>
    <dsp:sp modelId="{4F570FA5-DA23-4F97-BA7A-E2D968D54E25}">
      <dsp:nvSpPr>
        <dsp:cNvPr id="0" name=""/>
        <dsp:cNvSpPr/>
      </dsp:nvSpPr>
      <dsp:spPr>
        <a:xfrm>
          <a:off x="3797921" y="617722"/>
          <a:ext cx="5342062" cy="5342062"/>
        </a:xfrm>
        <a:custGeom>
          <a:avLst/>
          <a:gdLst/>
          <a:ahLst/>
          <a:cxnLst/>
          <a:rect l="0" t="0" r="0" b="0"/>
          <a:pathLst>
            <a:path>
              <a:moveTo>
                <a:pt x="721861" y="4497269"/>
              </a:moveTo>
              <a:arcTo wR="2671031" hR="2671031" stAng="8211898" swAng="510471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4D7E4-55E4-4B7F-A5DE-41DAFEE452BE}">
      <dsp:nvSpPr>
        <dsp:cNvPr id="0" name=""/>
        <dsp:cNvSpPr/>
      </dsp:nvSpPr>
      <dsp:spPr>
        <a:xfrm>
          <a:off x="0" y="0"/>
          <a:ext cx="8712968" cy="1922613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55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Adamy gaýtalanmaýan aýratyn adam edýan zatlar:</a:t>
          </a:r>
          <a:endParaRPr lang="ru-RU" sz="5500" kern="1200" dirty="0">
            <a:solidFill>
              <a:srgbClr val="002060"/>
            </a:solidFill>
          </a:endParaRPr>
        </a:p>
      </dsp:txBody>
      <dsp:txXfrm>
        <a:off x="0" y="0"/>
        <a:ext cx="8712968" cy="1922613"/>
      </dsp:txXfrm>
    </dsp:sp>
    <dsp:sp modelId="{AD060793-6DE4-4F2C-B100-12B8E102F142}">
      <dsp:nvSpPr>
        <dsp:cNvPr id="0" name=""/>
        <dsp:cNvSpPr/>
      </dsp:nvSpPr>
      <dsp:spPr>
        <a:xfrm>
          <a:off x="0" y="2232268"/>
          <a:ext cx="2901486" cy="356223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500" b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Psihologiki özboluşlygy (ata-eneden geçýär)</a:t>
          </a:r>
          <a:endParaRPr lang="ru-RU" sz="3500" kern="1200" dirty="0">
            <a:solidFill>
              <a:schemeClr val="tx2"/>
            </a:solidFill>
          </a:endParaRPr>
        </a:p>
      </dsp:txBody>
      <dsp:txXfrm>
        <a:off x="0" y="2232268"/>
        <a:ext cx="2901486" cy="3562235"/>
      </dsp:txXfrm>
    </dsp:sp>
    <dsp:sp modelId="{230EBA8A-7E9A-4740-A37B-FC168DD383A1}">
      <dsp:nvSpPr>
        <dsp:cNvPr id="0" name=""/>
        <dsp:cNvSpPr/>
      </dsp:nvSpPr>
      <dsp:spPr>
        <a:xfrm>
          <a:off x="2941748" y="2232268"/>
          <a:ext cx="2901486" cy="3562235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500" b="1" kern="12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rPr>
            <a:t>Çagalyk tejribesi (ata-eneň öýündenmi, çagalar öýündenmi)</a:t>
          </a:r>
          <a:endParaRPr lang="ru-RU" sz="3500" kern="1200" dirty="0">
            <a:solidFill>
              <a:schemeClr val="accent1"/>
            </a:solidFill>
          </a:endParaRPr>
        </a:p>
      </dsp:txBody>
      <dsp:txXfrm>
        <a:off x="2941748" y="2232268"/>
        <a:ext cx="2901486" cy="3562235"/>
      </dsp:txXfrm>
    </dsp:sp>
    <dsp:sp modelId="{D3F5CA7F-076D-4A18-8E59-B8984B6E3827}">
      <dsp:nvSpPr>
        <dsp:cNvPr id="0" name=""/>
        <dsp:cNvSpPr/>
      </dsp:nvSpPr>
      <dsp:spPr>
        <a:xfrm>
          <a:off x="5811481" y="2232268"/>
          <a:ext cx="2901486" cy="3562235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3500" b="1" kern="12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Durmuş ýoly we  jemgyýetde tutýan ornunyň gapma-garşylygy</a:t>
          </a:r>
          <a:endParaRPr lang="ru-RU" sz="3500" kern="1200" dirty="0">
            <a:solidFill>
              <a:schemeClr val="accent3"/>
            </a:solidFill>
          </a:endParaRPr>
        </a:p>
      </dsp:txBody>
      <dsp:txXfrm>
        <a:off x="5811481" y="2232268"/>
        <a:ext cx="2901486" cy="3562235"/>
      </dsp:txXfrm>
    </dsp:sp>
    <dsp:sp modelId="{0ABA8375-FCF8-4FCE-AB1B-CD12C6BB975C}">
      <dsp:nvSpPr>
        <dsp:cNvPr id="0" name=""/>
        <dsp:cNvSpPr/>
      </dsp:nvSpPr>
      <dsp:spPr>
        <a:xfrm>
          <a:off x="0" y="5960102"/>
          <a:ext cx="8712968" cy="448609"/>
        </a:xfrm>
        <a:prstGeom prst="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C231A-AF32-44A8-BE74-4D9847037D89}">
      <dsp:nvSpPr>
        <dsp:cNvPr id="0" name=""/>
        <dsp:cNvSpPr/>
      </dsp:nvSpPr>
      <dsp:spPr>
        <a:xfrm>
          <a:off x="150047" y="537140"/>
          <a:ext cx="7589642" cy="1221995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Plýuralizm</a:t>
          </a:r>
          <a:r>
            <a:rPr lang="tk-TM" sz="2400" b="1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– köptaraply,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barlygyň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esasynda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birnäçe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ýatanlygyny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köpdürliligi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kern="1200" dirty="0" err="1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ykrarlaýar</a:t>
          </a:r>
          <a:r>
            <a:rPr lang="ru-RU" sz="2400" b="1" kern="1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185838" y="572931"/>
        <a:ext cx="5996938" cy="1150413"/>
      </dsp:txXfrm>
    </dsp:sp>
    <dsp:sp modelId="{BE4B4BB8-1E68-4CB4-9973-EE8833A0A18F}">
      <dsp:nvSpPr>
        <dsp:cNvPr id="0" name=""/>
        <dsp:cNvSpPr/>
      </dsp:nvSpPr>
      <dsp:spPr>
        <a:xfrm>
          <a:off x="699273" y="2148570"/>
          <a:ext cx="7589642" cy="1221995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Monizm</a:t>
          </a:r>
          <a:r>
            <a:rPr lang="tk-TM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materiallaýyn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maddy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substansiýany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ideallaýyn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ruhy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substansiýany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zady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kabul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edýäler</a:t>
          </a:r>
          <a:r>
            <a:rPr lang="ru-RU" sz="24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735064" y="2184361"/>
        <a:ext cx="5879518" cy="1150413"/>
      </dsp:txXfrm>
    </dsp:sp>
    <dsp:sp modelId="{22D75D8C-BB7C-47B8-AF58-76EBCCB4AFF0}">
      <dsp:nvSpPr>
        <dsp:cNvPr id="0" name=""/>
        <dsp:cNvSpPr/>
      </dsp:nvSpPr>
      <dsp:spPr>
        <a:xfrm>
          <a:off x="1339348" y="3625693"/>
          <a:ext cx="7589642" cy="1329420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rPr>
            <a:t>Dualizm</a:t>
          </a:r>
          <a:r>
            <a:rPr lang="tk-TM" sz="2400" b="1" kern="12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tk-TM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– deňhukukly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iki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başlangyjyň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hem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materiýanyň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we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aňyň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deňhukuklydygyny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ykrar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err="1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edýär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. </a:t>
          </a:r>
          <a:endParaRPr lang="ru-RU" sz="2400" b="1" kern="1200" dirty="0">
            <a:solidFill>
              <a:srgbClr val="00B050"/>
            </a:solidFill>
          </a:endParaRPr>
        </a:p>
      </dsp:txBody>
      <dsp:txXfrm>
        <a:off x="1378285" y="3664630"/>
        <a:ext cx="5873226" cy="1251546"/>
      </dsp:txXfrm>
    </dsp:sp>
    <dsp:sp modelId="{44F18A09-E1ED-46D3-A14F-BE6ED592C0B6}">
      <dsp:nvSpPr>
        <dsp:cNvPr id="0" name=""/>
        <dsp:cNvSpPr/>
      </dsp:nvSpPr>
      <dsp:spPr>
        <a:xfrm>
          <a:off x="6639570" y="1611427"/>
          <a:ext cx="968867" cy="96886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57565" y="1611427"/>
        <a:ext cx="532877" cy="729072"/>
      </dsp:txXfrm>
    </dsp:sp>
    <dsp:sp modelId="{F7E28C71-0401-44DF-BB11-B1D70690DDCF}">
      <dsp:nvSpPr>
        <dsp:cNvPr id="0" name=""/>
        <dsp:cNvSpPr/>
      </dsp:nvSpPr>
      <dsp:spPr>
        <a:xfrm>
          <a:off x="7314283" y="3088558"/>
          <a:ext cx="968867" cy="96886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lumMod val="7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7532278" y="3088558"/>
        <a:ext cx="532877" cy="7290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C5836-55AF-43D0-B9EF-C1E0BC625262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6AACB-4429-461F-A389-4FEB4F7319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833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179511" y="116632"/>
            <a:ext cx="8784977" cy="1414503"/>
            <a:chOff x="0" y="0"/>
            <a:chExt cx="9144000" cy="1414503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" name="Прямоугольник 3"/>
            <p:cNvSpPr/>
            <p:nvPr/>
          </p:nvSpPr>
          <p:spPr>
            <a:xfrm>
              <a:off x="0" y="0"/>
              <a:ext cx="9144000" cy="1414503"/>
            </a:xfrm>
            <a:prstGeom prst="rect">
              <a:avLst/>
            </a:prstGeom>
            <a:grpFill/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Прямоугольник 4"/>
            <p:cNvSpPr/>
            <p:nvPr/>
          </p:nvSpPr>
          <p:spPr>
            <a:xfrm>
              <a:off x="0" y="0"/>
              <a:ext cx="9144000" cy="1414503"/>
            </a:xfrm>
            <a:prstGeom prst="rect">
              <a:avLst/>
            </a:prstGeom>
            <a:grpFill/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000" b="1" kern="1200" dirty="0" smtClean="0">
                  <a:solidFill>
                    <a:schemeClr val="accent5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Tema: Ontologiýanyň esaslary. Barlyk taglymaty</a:t>
              </a:r>
              <a:endParaRPr lang="ru-RU" sz="4000" kern="12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2398440" y="1844824"/>
            <a:ext cx="4680520" cy="6480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Meýilnama: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179511" y="2708920"/>
            <a:ext cx="3045023" cy="3881573"/>
            <a:chOff x="0" y="2398965"/>
            <a:chExt cx="3045023" cy="3881573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2398965"/>
              <a:ext cx="3045023" cy="3881573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0" y="2398965"/>
              <a:ext cx="2952329" cy="3881573"/>
            </a:xfrm>
            <a:prstGeom prst="rect">
              <a:avLst/>
            </a:prstGeom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3500" b="1" dirty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35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tk-TM" sz="35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Barlyk düşünjesiniň filosofiýa girizilmegi we onuň filosofiýa ylmy üçin ähmiýeti.</a:t>
              </a:r>
              <a:endParaRPr lang="ru-RU" sz="3500" b="1" kern="1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3419872" y="2684690"/>
            <a:ext cx="2736304" cy="3883208"/>
            <a:chOff x="3059841" y="2398965"/>
            <a:chExt cx="2903196" cy="3883208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3059841" y="2400600"/>
              <a:ext cx="2903196" cy="388157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 11"/>
            <p:cNvSpPr/>
            <p:nvPr/>
          </p:nvSpPr>
          <p:spPr>
            <a:xfrm>
              <a:off x="3059841" y="2398965"/>
              <a:ext cx="2903196" cy="3881573"/>
            </a:xfrm>
            <a:prstGeom prst="rect">
              <a:avLst/>
            </a:prstGeom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3500" b="1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r>
                <a:rPr lang="en-US" sz="3500" b="1" kern="12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tk-TM" sz="3500" b="1" kern="12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Barlyk barada düşünje we onuň filosofiýanyň taryhynda aňladylyşy.</a:t>
              </a:r>
              <a:endParaRPr lang="ru-RU" sz="3500" b="1" kern="12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317485" y="2639855"/>
            <a:ext cx="2807787" cy="3905804"/>
            <a:chOff x="5804515" y="2398964"/>
            <a:chExt cx="6209460" cy="510915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5804515" y="2448755"/>
              <a:ext cx="5912799" cy="505935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5804515" y="2398964"/>
              <a:ext cx="6209460" cy="5109149"/>
            </a:xfrm>
            <a:prstGeom prst="rect">
              <a:avLst/>
            </a:prstGeom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7640" tIns="167640" rIns="167640" bIns="167640" numCol="1" spcCol="1270" anchor="ctr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4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III</a:t>
              </a:r>
              <a:r>
                <a:rPr lang="en-US" sz="44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tk-TM" sz="44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Jem-gyýetçilik barlygy düşünjesi.</a:t>
              </a:r>
              <a:endParaRPr lang="ru-RU" sz="4400" b="1" kern="1200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7982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C:\Users\HP\Desktop\Новая папка\sokrat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9512" y="260647"/>
            <a:ext cx="3892422" cy="6264697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4" name="Выноска-облако 3"/>
          <p:cNvSpPr/>
          <p:nvPr/>
        </p:nvSpPr>
        <p:spPr>
          <a:xfrm>
            <a:off x="4283968" y="260648"/>
            <a:ext cx="4680520" cy="6408712"/>
          </a:xfrm>
          <a:prstGeom prst="cloudCallout">
            <a:avLst>
              <a:gd name="adj1" fmla="val -39119"/>
              <a:gd name="adj2" fmla="val 43223"/>
            </a:avLst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Barlygyň täze taglymatyny </a:t>
            </a:r>
            <a:r>
              <a:rPr lang="tk-TM" sz="3600" b="1" dirty="0" smtClean="0">
                <a:latin typeface="Times New Roman" pitchFamily="18" charset="0"/>
                <a:cs typeface="Times New Roman" pitchFamily="18" charset="0"/>
              </a:rPr>
              <a:t>Platon</a:t>
            </a:r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 işläp düzýär. Onuň pikiriçe barlygyň 3 görnüşi bolýar. Olar: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54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3802582"/>
            <a:ext cx="9144000" cy="705600"/>
          </a:xfrm>
          <a:prstGeom prst="rect">
            <a:avLst/>
          </a:prstGeom>
          <a:solidFill>
            <a:schemeClr val="accent4">
              <a:lumMod val="60000"/>
              <a:lumOff val="40000"/>
              <a:alpha val="90000"/>
            </a:schemeClr>
          </a:solidFill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Группа 7"/>
          <p:cNvGrpSpPr/>
          <p:nvPr/>
        </p:nvGrpSpPr>
        <p:grpSpPr>
          <a:xfrm>
            <a:off x="208365" y="2576015"/>
            <a:ext cx="8692184" cy="1705970"/>
            <a:chOff x="214281" y="2357429"/>
            <a:chExt cx="8692184" cy="170597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14281" y="2357429"/>
              <a:ext cx="8692184" cy="1705970"/>
            </a:xfrm>
            <a:prstGeom prst="roundRect">
              <a:avLst/>
            </a:prstGeom>
            <a:grpFill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297560" y="2440708"/>
              <a:ext cx="8525626" cy="153941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935" tIns="0" rIns="241935" bIns="0" numCol="1" spcCol="1270" anchor="ctr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400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tk-TM" sz="44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- Pikirleriň kesgitlän biziň daş gurşawymyzdaky barlyklar</a:t>
              </a:r>
              <a:endParaRPr lang="ru-RU" sz="44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1624137"/>
            <a:ext cx="9144000" cy="705600"/>
          </a:xfrm>
          <a:prstGeom prst="rect">
            <a:avLst/>
          </a:prstGeom>
          <a:solidFill>
            <a:schemeClr val="accent4">
              <a:lumMod val="60000"/>
              <a:lumOff val="40000"/>
              <a:alpha val="90000"/>
            </a:schemeClr>
          </a:solidFill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Группа 11"/>
          <p:cNvGrpSpPr/>
          <p:nvPr/>
        </p:nvGrpSpPr>
        <p:grpSpPr>
          <a:xfrm>
            <a:off x="109547" y="223647"/>
            <a:ext cx="8735432" cy="1860305"/>
            <a:chOff x="214283" y="1"/>
            <a:chExt cx="8735432" cy="1860305"/>
          </a:xfr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214283" y="1"/>
              <a:ext cx="8735432" cy="1860305"/>
            </a:xfrm>
            <a:prstGeom prst="roundRect">
              <a:avLst/>
            </a:prstGeom>
            <a:grpFill/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305096" y="90814"/>
              <a:ext cx="8553806" cy="16786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1935" tIns="0" rIns="241935" bIns="0" numCol="1" spcCol="1270" anchor="ctr" anchorCtr="0">
              <a:noAutofit/>
            </a:bodyPr>
            <a:lstStyle/>
            <a:p>
              <a:pPr lvl="0" algn="ctr" defTabSz="1955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400" b="1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tk-TM" sz="44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- Ähli zady kesgitleýän baky bolan pikirleriň barlygy</a:t>
              </a:r>
              <a:endParaRPr lang="ru-RU" sz="4400" b="1" kern="1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0" y="5903690"/>
            <a:ext cx="9144000" cy="705600"/>
          </a:xfrm>
          <a:prstGeom prst="rect">
            <a:avLst/>
          </a:prstGeom>
          <a:solidFill>
            <a:schemeClr val="accent4">
              <a:lumMod val="60000"/>
              <a:lumOff val="40000"/>
              <a:alpha val="90000"/>
            </a:schemeClr>
          </a:solidFill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Скругленный прямоугольник 16"/>
          <p:cNvSpPr/>
          <p:nvPr/>
        </p:nvSpPr>
        <p:spPr>
          <a:xfrm>
            <a:off x="130420" y="4715368"/>
            <a:ext cx="8721990" cy="167536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tk-TM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-Materiýa, döredilen zatlar.</a:t>
            </a:r>
          </a:p>
          <a:p>
            <a:pPr algn="ctr"/>
            <a:r>
              <a:rPr lang="tk-TM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ýokluga ýakyn.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30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d9GcRx8WvPWplCJoQ0_3-1CKZo-dYexTOepm22fksvwX3cbxjF-tI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14678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Вертикальный свиток 3"/>
          <p:cNvSpPr/>
          <p:nvPr/>
        </p:nvSpPr>
        <p:spPr>
          <a:xfrm>
            <a:off x="2500298" y="0"/>
            <a:ext cx="7072362" cy="6858000"/>
          </a:xfrm>
          <a:prstGeom prst="verticalScroll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200" b="1" dirty="0" smtClean="0">
                <a:latin typeface="Times New Roman" pitchFamily="18" charset="0"/>
                <a:cs typeface="Times New Roman" pitchFamily="18" charset="0"/>
              </a:rPr>
              <a:t>Platonyň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 pikirlerini b.e.başynda rim filosofy </a:t>
            </a:r>
            <a:r>
              <a:rPr lang="tk-TM" sz="3200" b="1" dirty="0" smtClean="0">
                <a:latin typeface="Times New Roman" pitchFamily="18" charset="0"/>
                <a:cs typeface="Times New Roman" pitchFamily="18" charset="0"/>
              </a:rPr>
              <a:t>Plotin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 (209-269) täze döwürde ösdürýär. Bu akyldar hristian dininiň döreýän we berkeýän döwründe ýaşaýar. Adamzadyň paýhasy köp hudaýlylyk pikirinden ýeke hudaýlylyk pikirine geçýär. </a:t>
            </a:r>
            <a:r>
              <a:rPr lang="tk-TM" sz="3200" b="1" dirty="0" smtClean="0">
                <a:latin typeface="Times New Roman" pitchFamily="18" charset="0"/>
                <a:cs typeface="Times New Roman" pitchFamily="18" charset="0"/>
              </a:rPr>
              <a:t>Plotin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 hem şol özgerişi aňladýar. Dini filosofiýa döreýär. Onuň üçin bolsa barlygyň </a:t>
            </a:r>
            <a:r>
              <a:rPr lang="tk-TM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k-TM" sz="3200" dirty="0" smtClean="0">
                <a:latin typeface="Times New Roman" pitchFamily="18" charset="0"/>
                <a:cs typeface="Times New Roman" pitchFamily="18" charset="0"/>
              </a:rPr>
              <a:t> görnüşi bolýar: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8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85310" y="172441"/>
            <a:ext cx="4142674" cy="2610613"/>
            <a:chOff x="-303958" y="53372"/>
            <a:chExt cx="9009284" cy="261061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-303958" y="53372"/>
              <a:ext cx="9009284" cy="2610613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92356" y="197011"/>
              <a:ext cx="8328931" cy="2355733"/>
            </a:xfrm>
            <a:prstGeom prst="rect">
              <a:avLst/>
            </a:prstGeom>
            <a:grpFill/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1460" tIns="251460" rIns="251460" bIns="251460" numCol="1" spcCol="1270" anchor="ctr" anchorCtr="0">
              <a:noAutofit/>
            </a:bodyPr>
            <a:lstStyle/>
            <a:p>
              <a:pPr lvl="0" algn="l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6600" b="1" kern="1200" dirty="0" smtClean="0">
                  <a:solidFill>
                    <a:schemeClr val="accent2"/>
                  </a:solidFill>
                  <a:latin typeface="Times New Roman" pitchFamily="18" charset="0"/>
                  <a:cs typeface="Times New Roman" pitchFamily="18" charset="0"/>
                </a:rPr>
                <a:t>Hudaýyň barlygy.</a:t>
              </a:r>
              <a:endParaRPr lang="ru-RU" sz="6600" b="1" kern="1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572000" y="200119"/>
            <a:ext cx="4392488" cy="2524102"/>
            <a:chOff x="80117" y="898225"/>
            <a:chExt cx="8708860" cy="252410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80117" y="898225"/>
              <a:ext cx="8708860" cy="252410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4681519"/>
                <a:satOff val="-5839"/>
                <a:lumOff val="1373"/>
                <a:alphaOff val="0"/>
              </a:schemeClr>
            </a:fillRef>
            <a:effectRef idx="0">
              <a:schemeClr val="accent2">
                <a:hueOff val="4681519"/>
                <a:satOff val="-5839"/>
                <a:lumOff val="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463266" y="1102770"/>
              <a:ext cx="7721095" cy="2267149"/>
            </a:xfrm>
            <a:prstGeom prst="rect">
              <a:avLst/>
            </a:prstGeom>
            <a:grpFill/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0" tIns="228600" rIns="228600" bIns="228600" numCol="1" spcCol="1270" anchor="ctr" anchorCtr="0">
              <a:noAutofit/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k-TM" sz="4400" b="1" kern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400" b="1" kern="1200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Hudaýyň döreden tebigatynyň barlygy.</a:t>
              </a:r>
            </a:p>
            <a:p>
              <a:pPr lvl="0" algn="l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6000" b="1" kern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9" name="Picture 2" descr="ANd9GcQBvHg3D0ZnbkTFLMVVpok94FyTJ_HWH9pEIiAuOvEjGyhzm8l63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24944"/>
            <a:ext cx="878497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0031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251520" y="1268760"/>
            <a:ext cx="8640960" cy="5472608"/>
          </a:xfrm>
          <a:prstGeom prst="ellips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tk-TM" sz="4800" dirty="0" smtClean="0">
                <a:latin typeface="Times New Roman" pitchFamily="18" charset="0"/>
                <a:cs typeface="Times New Roman" pitchFamily="18" charset="0"/>
              </a:rPr>
              <a:t> asyryň ortalarynda nemes filosoflary </a:t>
            </a:r>
            <a:r>
              <a:rPr lang="tk-TM" sz="4800" b="1" dirty="0" smtClean="0">
                <a:latin typeface="Times New Roman" pitchFamily="18" charset="0"/>
                <a:cs typeface="Times New Roman" pitchFamily="18" charset="0"/>
              </a:rPr>
              <a:t>K.Marks, F.Engels </a:t>
            </a:r>
            <a:r>
              <a:rPr lang="tk-TM" sz="4800" dirty="0" smtClean="0">
                <a:latin typeface="Times New Roman" pitchFamily="18" charset="0"/>
                <a:cs typeface="Times New Roman" pitchFamily="18" charset="0"/>
              </a:rPr>
              <a:t>jemgyýetçilik barlygy diýen düşünjäni girizýär.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88640"/>
            <a:ext cx="8666709" cy="9361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k-TM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4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Jemgyýetçilik </a:t>
            </a:r>
            <a:r>
              <a:rPr lang="tk-TM" sz="4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barlygy düşünjesi.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40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9512" y="188640"/>
            <a:ext cx="4392488" cy="53835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788024" y="188640"/>
            <a:ext cx="4176464" cy="538350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5" name="Прямоугольник 4"/>
          <p:cNvSpPr/>
          <p:nvPr/>
        </p:nvSpPr>
        <p:spPr>
          <a:xfrm>
            <a:off x="179512" y="5733256"/>
            <a:ext cx="4392488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k-TM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Karl Marks  </a:t>
            </a:r>
          </a:p>
          <a:p>
            <a:pPr algn="ctr"/>
            <a:r>
              <a:rPr lang="tk-TM" sz="32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k-TM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1818-1883)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5733256"/>
            <a:ext cx="4176464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Fridrih Engels </a:t>
            </a:r>
            <a:endParaRPr lang="tk-TM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(1820-1895)</a:t>
            </a:r>
            <a:endParaRPr lang="tk-TM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66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лыбающееся лицо 2"/>
          <p:cNvSpPr/>
          <p:nvPr/>
        </p:nvSpPr>
        <p:spPr>
          <a:xfrm>
            <a:off x="107504" y="116632"/>
            <a:ext cx="8928992" cy="6527078"/>
          </a:xfrm>
          <a:prstGeom prst="smileyFac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Adamyň döredijilikli häsiýetini görkezmeklik üçin </a:t>
            </a:r>
            <a:r>
              <a:rPr lang="tk-TM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“Men” </a:t>
            </a:r>
            <a:r>
              <a:rPr lang="tk-TM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barlyk diýen düşünje girizilýär. Bu düşünje adamyň özüni göz öňüne getirişi bilen baglanşykly. </a:t>
            </a:r>
            <a:r>
              <a:rPr lang="tk-TM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“Men” </a:t>
            </a:r>
            <a:r>
              <a:rPr lang="tk-TM" sz="3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bilen baglanyşykly filosofiki taglymat adamyň özüne bolan gatnaşygynyň ýörelgesi  bolup durýar.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86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0"/>
            <a:ext cx="9252520" cy="68856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ANd9GcRUncfDfj2m__uRLelHEWdlPyW45nLHvUSjN3LdNayGjQrsdkH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88640"/>
            <a:ext cx="3571869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Выноска-облако 3"/>
          <p:cNvSpPr/>
          <p:nvPr/>
        </p:nvSpPr>
        <p:spPr>
          <a:xfrm>
            <a:off x="0" y="188640"/>
            <a:ext cx="5148064" cy="6480720"/>
          </a:xfrm>
          <a:prstGeom prst="cloudCallout">
            <a:avLst>
              <a:gd name="adj1" fmla="val -34327"/>
              <a:gd name="adj2" fmla="val 44680"/>
            </a:avLst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k-TM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Filosofiýada </a:t>
            </a:r>
            <a:r>
              <a:rPr lang="tk-TM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“men” </a:t>
            </a:r>
            <a:r>
              <a:rPr lang="tk-TM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diýen düşünjäni aňlamaklyga we häsiýetlendirmeklikde nemes filosofy </a:t>
            </a:r>
            <a:r>
              <a:rPr lang="tk-TM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Fihte </a:t>
            </a:r>
            <a:r>
              <a:rPr lang="tk-TM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(1762-1814) uly goşant goşan. Ol bu düşünjäni adamyň döredijilik ukyplarynyň barlygyna akyl ýetirmek bilen aňladýar.</a:t>
            </a:r>
            <a:endParaRPr lang="ru-RU" sz="27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8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0399026"/>
              </p:ext>
            </p:extLst>
          </p:nvPr>
        </p:nvGraphicFramePr>
        <p:xfrm>
          <a:off x="179512" y="260648"/>
          <a:ext cx="871296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7719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35737783"/>
              </p:ext>
            </p:extLst>
          </p:nvPr>
        </p:nvGraphicFramePr>
        <p:xfrm>
          <a:off x="99895" y="1700808"/>
          <a:ext cx="8928991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99895" y="188640"/>
            <a:ext cx="8928992" cy="13681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k-TM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r-TR" sz="33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Filosofiýada </a:t>
            </a:r>
            <a:r>
              <a:rPr lang="tr-TR" sz="33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dünýäniň köpdürl</a:t>
            </a:r>
            <a:r>
              <a:rPr lang="tk-TM" sz="33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33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ligi bilen baglylykda üç ugur bar. Olar aşakdakylardyr:</a:t>
            </a:r>
            <a:r>
              <a:rPr lang="tk-TM" sz="33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sz="33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3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062743107"/>
              </p:ext>
            </p:extLst>
          </p:nvPr>
        </p:nvGraphicFramePr>
        <p:xfrm>
          <a:off x="179512" y="188640"/>
          <a:ext cx="8784976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7547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62" y="29166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7-конечная звезда 2"/>
          <p:cNvSpPr/>
          <p:nvPr/>
        </p:nvSpPr>
        <p:spPr>
          <a:xfrm>
            <a:off x="-95873" y="2357977"/>
            <a:ext cx="9166136" cy="4464496"/>
          </a:xfrm>
          <a:prstGeom prst="star7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k-TM" sz="36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k-TM" sz="36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Ontologiýada gadymdan bäri ulanylýan kategoriýalar: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tk-TM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Materiýa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tk-TM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Barlyk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tk-TM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116632"/>
            <a:ext cx="8855968" cy="21602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k-TM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Barlyk düşünjesiniň filosofiýa girizilmegi we onuň filosofiýa ylmy üçin </a:t>
            </a:r>
            <a:r>
              <a:rPr lang="tk-TM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ähmiýeti.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tk-TM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Ontologiýa – </a:t>
            </a:r>
            <a:r>
              <a:rPr lang="tk-TM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k-TM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arlyk  </a:t>
            </a:r>
            <a:r>
              <a:rPr lang="tk-TM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hakyndaky </a:t>
            </a:r>
            <a:r>
              <a:rPr lang="tk-TM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taglymat</a:t>
            </a:r>
            <a:r>
              <a:rPr lang="tk-TM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73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низ 3"/>
          <p:cNvSpPr/>
          <p:nvPr/>
        </p:nvSpPr>
        <p:spPr>
          <a:xfrm>
            <a:off x="214282" y="0"/>
            <a:ext cx="8929718" cy="1398442"/>
          </a:xfrm>
          <a:prstGeom prst="ribbon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Barlyk</a:t>
            </a:r>
            <a:endParaRPr lang="ru-RU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-419385" y="1428736"/>
            <a:ext cx="4000528" cy="1571636"/>
          </a:xfrm>
          <a:prstGeom prst="downArrow">
            <a:avLst>
              <a:gd name="adj1" fmla="val 50000"/>
              <a:gd name="adj2" fmla="val 46420"/>
            </a:avLst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 manyda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572132" y="1428736"/>
            <a:ext cx="3929090" cy="1500198"/>
          </a:xfrm>
          <a:prstGeom prst="downArrow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Giň manyda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-214346" y="2928934"/>
            <a:ext cx="4643470" cy="3929066"/>
          </a:xfrm>
          <a:prstGeom prst="round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Barlyk ähli bar zatlar göze görünýän zatlar.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00562" y="2857496"/>
            <a:ext cx="4643438" cy="4000504"/>
          </a:xfrm>
          <a:prstGeom prst="round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Barlyk diňe bir göze görünýän zatlar däl, eýsem, aňlanýan aň esasynda döredilýän oý pikirler, taglymatlar.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35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4283968" y="1196752"/>
            <a:ext cx="4714876" cy="4896544"/>
          </a:xfrm>
          <a:prstGeom prst="wedgeRoundRectCallou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“Hereketem ýok, ýoklugam ýok, diňe barlyk bar” diýen tezisiň awtory.  Bu barlyga ilkinji çemeleşme bolan. Parmenidiň kesgitlemesi hereketi inkärleýär. Emma biz bar zadyň ýok bolýandygyny görýäris. </a:t>
            </a:r>
            <a:endParaRPr lang="ru-RU" sz="3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rushist.com/images/greece/parmenid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196752"/>
            <a:ext cx="4031308" cy="4353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" name="Лента лицом вниз 4"/>
          <p:cNvSpPr/>
          <p:nvPr/>
        </p:nvSpPr>
        <p:spPr>
          <a:xfrm>
            <a:off x="107504" y="5718825"/>
            <a:ext cx="4031308" cy="1052736"/>
          </a:xfrm>
          <a:prstGeom prst="ribbon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20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Parmenid (b.e.öň 540-480)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16632"/>
            <a:ext cx="8280920" cy="93610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k-TM" sz="3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3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Barlyk barada düşünje we onuň filosofiýanyň taryhynda aňladylyşy.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Гераклит Эфесск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16632"/>
            <a:ext cx="4071934" cy="6552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" name="Овальная выноска 3"/>
          <p:cNvSpPr/>
          <p:nvPr/>
        </p:nvSpPr>
        <p:spPr>
          <a:xfrm>
            <a:off x="107504" y="141514"/>
            <a:ext cx="4684510" cy="6527846"/>
          </a:xfrm>
          <a:prstGeom prst="wedgeEllipseCallou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k-TM" sz="2900" b="1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29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Ýokluk düşünjäni ilkinji girizen Geraklitdir. Ol hem Parmenid bilen döwürdeş bolupdyr. Ol herekete üns berýär. Ol herekete bir ýagdaýdan başga ýagdaýa geçmek diýip hasaplaýar.</a:t>
            </a:r>
            <a:endParaRPr lang="ru-RU" sz="29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5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5921" y="0"/>
            <a:ext cx="9144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64801" y="135651"/>
            <a:ext cx="8982556" cy="1997206"/>
            <a:chOff x="1049" y="1562"/>
            <a:chExt cx="9141901" cy="217661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049" y="1562"/>
              <a:ext cx="9141901" cy="2176611"/>
            </a:xfrm>
            <a:prstGeom prst="roundRect">
              <a:avLst>
                <a:gd name="adj" fmla="val 10000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154416" y="123140"/>
              <a:ext cx="8829190" cy="1933455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4310" tIns="194310" rIns="194310" bIns="194310" numCol="1" spcCol="1270" anchor="ctr" anchorCtr="0">
              <a:noAutofit/>
            </a:bodyPr>
            <a:lstStyle/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k-TM" sz="5100" b="1" kern="1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5100" b="1" kern="1200" dirty="0" smtClean="0">
                  <a:solidFill>
                    <a:schemeClr val="accent4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Geraklit dünýäniň başlangyjy:</a:t>
              </a:r>
              <a:br>
                <a:rPr lang="tk-TM" sz="5100" b="1" kern="1200" dirty="0" smtClean="0">
                  <a:solidFill>
                    <a:schemeClr val="accent4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5100" kern="1200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467544" y="2276873"/>
            <a:ext cx="3625495" cy="2016224"/>
            <a:chOff x="1049" y="2340694"/>
            <a:chExt cx="5971773" cy="2176611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1049" y="2340694"/>
              <a:ext cx="5971773" cy="2176611"/>
            </a:xfrm>
            <a:prstGeom prst="roundRect">
              <a:avLst>
                <a:gd name="adj" fmla="val 10000"/>
              </a:avLst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332484" y="2573901"/>
              <a:ext cx="5337394" cy="169396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0" tIns="304800" rIns="304800" bIns="304800" numCol="1" spcCol="1270" anchor="ctr" anchorCtr="0">
              <a:noAutofit/>
            </a:bodyPr>
            <a:lstStyle/>
            <a:p>
              <a:pPr lvl="0" algn="ctr" defTabSz="3556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k-TM" sz="8000" b="1" kern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3556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8000" b="1" kern="1200" dirty="0" smtClean="0">
                  <a:solidFill>
                    <a:schemeClr val="accent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- ýer; </a:t>
              </a:r>
              <a:r>
                <a:rPr lang="tk-TM" sz="8000" kern="1200" dirty="0" smtClean="0"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tk-TM" sz="8000" kern="1200" dirty="0" smtClean="0">
                  <a:latin typeface="Times New Roman" pitchFamily="18" charset="0"/>
                  <a:cs typeface="Times New Roman" pitchFamily="18" charset="0"/>
                </a:rPr>
              </a:br>
              <a:endParaRPr lang="ru-RU" sz="8000" kern="1200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4675430" y="2348501"/>
            <a:ext cx="3712993" cy="1944596"/>
            <a:chOff x="5674112" y="2316321"/>
            <a:chExt cx="2924472" cy="2099359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5674112" y="2316321"/>
              <a:ext cx="2924472" cy="2099359"/>
            </a:xfrm>
            <a:prstGeom prst="roundRect">
              <a:avLst>
                <a:gd name="adj" fmla="val 10000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5819510" y="2537507"/>
              <a:ext cx="2665644" cy="162753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1460" tIns="251460" rIns="251460" bIns="251460" numCol="1" spcCol="1270" anchor="ctr" anchorCtr="0">
              <a:noAutofit/>
            </a:bodyPr>
            <a:lstStyle/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k-TM" sz="6600" b="1" kern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66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- suw;</a:t>
              </a:r>
              <a:br>
                <a:rPr lang="tk-TM" sz="6600" b="1" kern="12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6600" b="1" kern="12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4801" y="4453251"/>
            <a:ext cx="2706999" cy="2176611"/>
            <a:chOff x="-2894014" y="4119494"/>
            <a:chExt cx="6507657" cy="5514005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-2894014" y="4119494"/>
              <a:ext cx="6507657" cy="551400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ru-RU" sz="60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4" name="Скругленный прямоугольник 4"/>
            <p:cNvSpPr/>
            <p:nvPr/>
          </p:nvSpPr>
          <p:spPr>
            <a:xfrm>
              <a:off x="-2544454" y="4647005"/>
              <a:ext cx="5808532" cy="445897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0" tIns="228600" rIns="228600" bIns="228600" numCol="1" spcCol="1270" anchor="ctr" anchorCtr="0">
              <a:noAutofit/>
            </a:bodyPr>
            <a:lstStyle/>
            <a:p>
              <a:pPr lvl="0" algn="ctr" defTabSz="2667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4800" b="1" kern="1200" dirty="0" smtClean="0">
                  <a:solidFill>
                    <a:schemeClr val="accent3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- howa;</a:t>
              </a:r>
              <a:endParaRPr lang="ru-RU" sz="4800" b="1" kern="1200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2915816" y="4506855"/>
            <a:ext cx="2610280" cy="2176611"/>
            <a:chOff x="4601597" y="2902138"/>
            <a:chExt cx="2924472" cy="2176611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4601597" y="2902138"/>
              <a:ext cx="2924472" cy="2176611"/>
            </a:xfrm>
            <a:prstGeom prst="roundRect">
              <a:avLst>
                <a:gd name="adj" fmla="val 10000"/>
              </a:avLst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4734894" y="3056764"/>
              <a:ext cx="2657877" cy="178695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0" tIns="304800" rIns="304800" bIns="304800" numCol="1" spcCol="1270" anchor="ctr" anchorCtr="0">
              <a:noAutofit/>
            </a:bodyPr>
            <a:lstStyle/>
            <a:p>
              <a:pPr lvl="0" algn="ctr" defTabSz="3556000">
                <a:spcBef>
                  <a:spcPct val="0"/>
                </a:spcBef>
              </a:pPr>
              <a:endParaRPr lang="tk-TM" sz="8000" b="1" kern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lvl="0" algn="ctr" defTabSz="3556000">
                <a:spcBef>
                  <a:spcPct val="0"/>
                </a:spcBef>
              </a:pPr>
              <a:r>
                <a:rPr lang="tk-TM" sz="8000" b="1" kern="1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- ot</a:t>
              </a:r>
              <a:br>
                <a:rPr lang="tk-TM" sz="8000" b="1" kern="12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8000" b="1" kern="12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5767751" y="4513209"/>
            <a:ext cx="3235403" cy="2176611"/>
            <a:chOff x="6370696" y="4580725"/>
            <a:chExt cx="2924472" cy="217661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6370696" y="4580725"/>
              <a:ext cx="2924472" cy="217661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6461647" y="4708550"/>
              <a:ext cx="2691257" cy="181375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k-TM" sz="3600" b="1" kern="12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diýip düşündirýär.</a:t>
              </a:r>
              <a:endParaRPr lang="ru-RU" sz="3600" b="1" kern="1200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023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3" descr="Демокри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60648"/>
            <a:ext cx="3571900" cy="616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Выноска-облако 3"/>
          <p:cNvSpPr/>
          <p:nvPr/>
        </p:nvSpPr>
        <p:spPr>
          <a:xfrm>
            <a:off x="3923928" y="260648"/>
            <a:ext cx="5112568" cy="6336704"/>
          </a:xfrm>
          <a:prstGeom prst="cloudCallout">
            <a:avLst>
              <a:gd name="adj1" fmla="val -36457"/>
              <a:gd name="adj2" fmla="val 42813"/>
            </a:avLst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k-TM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k-TM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Demokrit </a:t>
            </a:r>
            <a:r>
              <a:rPr lang="tk-TM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ýokluk diýen düşünjäni düşündirýär. Bu dünýä zatlardan durýar we zatlaryň iň kiçi bölünmeýän atomlardan durýandygyny biz bilýäris. </a:t>
            </a:r>
            <a:r>
              <a:rPr lang="tk-TM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Demokrit </a:t>
            </a:r>
            <a:r>
              <a:rPr lang="tk-TM" sz="2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atom hem bar, bu boşluk diýýär. Ol boşluk bar diýen düşünjäni ylma girizýär.</a:t>
            </a:r>
            <a:endParaRPr lang="ru-RU" sz="2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12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4" descr="C:\Users\User\Downloads\аристот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88640"/>
            <a:ext cx="4392488" cy="648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179512" y="172019"/>
            <a:ext cx="4248472" cy="6286520"/>
          </a:xfrm>
          <a:prstGeom prst="wedgeRoundRectCallout">
            <a:avLst>
              <a:gd name="adj1" fmla="val -20833"/>
              <a:gd name="adj2" fmla="val 59871"/>
              <a:gd name="adj3" fmla="val 16667"/>
            </a:avLst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k-TM" sz="3600" b="1" dirty="0" smtClean="0">
                <a:latin typeface="Times New Roman" pitchFamily="18" charset="0"/>
                <a:cs typeface="Times New Roman" pitchFamily="18" charset="0"/>
              </a:rPr>
              <a:t>Aristotel</a:t>
            </a:r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 özüniň metofizika diýen işinde </a:t>
            </a:r>
            <a:r>
              <a:rPr lang="tk-TM" sz="3600" b="1" dirty="0" smtClean="0">
                <a:latin typeface="Times New Roman" pitchFamily="18" charset="0"/>
                <a:cs typeface="Times New Roman" pitchFamily="18" charset="0"/>
              </a:rPr>
              <a:t>Demokritiň </a:t>
            </a:r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atom baradaky taglymatyny, </a:t>
            </a:r>
            <a:r>
              <a:rPr lang="tk-TM" sz="3600" b="1" dirty="0" smtClean="0">
                <a:latin typeface="Times New Roman" pitchFamily="18" charset="0"/>
                <a:cs typeface="Times New Roman" pitchFamily="18" charset="0"/>
              </a:rPr>
              <a:t>Geraklitiň</a:t>
            </a:r>
            <a:r>
              <a:rPr lang="tk-TM" sz="3600" dirty="0" smtClean="0">
                <a:latin typeface="Times New Roman" pitchFamily="18" charset="0"/>
                <a:cs typeface="Times New Roman" pitchFamily="18" charset="0"/>
              </a:rPr>
              <a:t> barlyk we ýokluk baradaky taglymatyny tassyklaýar.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78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606</Words>
  <Application>Microsoft Office PowerPoint</Application>
  <PresentationFormat>Экран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1111</dc:creator>
  <cp:lastModifiedBy>user</cp:lastModifiedBy>
  <cp:revision>69</cp:revision>
  <dcterms:created xsi:type="dcterms:W3CDTF">2014-11-14T10:30:54Z</dcterms:created>
  <dcterms:modified xsi:type="dcterms:W3CDTF">2017-11-02T05:28:56Z</dcterms:modified>
</cp:coreProperties>
</file>