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sldIdLst>
    <p:sldId id="271" r:id="rId2"/>
    <p:sldId id="264" r:id="rId3"/>
    <p:sldId id="258" r:id="rId4"/>
    <p:sldId id="265" r:id="rId5"/>
    <p:sldId id="272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11829-11F0-4969-8DF6-588D9D208F96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3EFEEF-FF1C-4B67-AFA9-5A2CA1DFE1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811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DF9490-E6A5-4579-9F5F-DC77140F0FA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796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799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902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045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11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68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274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289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925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907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487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316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794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556290" y="925515"/>
            <a:ext cx="8497888" cy="5216526"/>
            <a:chOff x="374" y="568"/>
            <a:chExt cx="5353" cy="3286"/>
          </a:xfrm>
        </p:grpSpPr>
        <p:sp>
          <p:nvSpPr>
            <p:cNvPr id="4" name="Rectangle 5"/>
            <p:cNvSpPr>
              <a:spLocks noChangeArrowheads="1"/>
            </p:cNvSpPr>
            <p:nvPr/>
          </p:nvSpPr>
          <p:spPr bwMode="auto">
            <a:xfrm>
              <a:off x="434" y="583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412" y="583"/>
              <a:ext cx="160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1952" y="583"/>
              <a:ext cx="79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1655" y="583"/>
              <a:ext cx="618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2202" y="583"/>
              <a:ext cx="63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2217" y="568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auto">
            <a:xfrm>
              <a:off x="5371" y="583"/>
              <a:ext cx="111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1950" y="973"/>
              <a:ext cx="1628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9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Meýilnama</a:t>
              </a:r>
              <a:r>
                <a:rPr kumimoji="0" lang="ru-RU" sz="39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: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3320" y="1216"/>
              <a:ext cx="111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405" y="1372"/>
              <a:ext cx="187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1.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534" y="1837"/>
              <a:ext cx="116" cy="4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619" y="1372"/>
              <a:ext cx="4333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ru-RU" sz="2800" b="0" i="0" u="none" strike="noStrike" cap="none" normalizeH="0" baseline="0" dirty="0" err="1" smtClean="0">
                  <a:ln>
                    <a:noFill/>
                  </a:ln>
                  <a:effectLst/>
                  <a:latin typeface="Times New Roman" pitchFamily="18" charset="0"/>
                  <a:cs typeface="Arial" pitchFamily="34" charset="0"/>
                </a:rPr>
                <a:t>Türkmenistany</a:t>
              </a:r>
              <a:r>
                <a:rPr lang="ru-RU" sz="2800" dirty="0" err="1" smtClean="0">
                  <a:latin typeface="Times New Roman" pitchFamily="18" charset="0"/>
                  <a:cs typeface="Arial" pitchFamily="34" charset="0"/>
                </a:rPr>
                <a:t>ň</a:t>
              </a:r>
              <a:r>
                <a:rPr kumimoji="0" lang="ru-RU" sz="2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ru-RU" sz="28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Prezidentini</a:t>
              </a:r>
              <a:r>
                <a:rPr lang="tk-TM" sz="2800" dirty="0" smtClean="0">
                  <a:solidFill>
                    <a:srgbClr val="000000"/>
                  </a:solidFill>
                  <a:latin typeface="Times New Roman" pitchFamily="18" charset="0"/>
                  <a:cs typeface="Arial" pitchFamily="34" charset="0"/>
                </a:rPr>
                <a:t>ň hukuk derejesi</a:t>
              </a:r>
              <a:r>
                <a:rPr kumimoji="0" lang="ru-RU" sz="3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.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2454" y="1843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374" y="1865"/>
              <a:ext cx="245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2.                              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534" y="2371"/>
              <a:ext cx="116" cy="4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ectangle 20"/>
            <p:cNvSpPr>
              <a:spLocks noChangeArrowheads="1"/>
            </p:cNvSpPr>
            <p:nvPr/>
          </p:nvSpPr>
          <p:spPr bwMode="auto">
            <a:xfrm>
              <a:off x="619" y="237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ctangle 21"/>
            <p:cNvSpPr>
              <a:spLocks noChangeArrowheads="1"/>
            </p:cNvSpPr>
            <p:nvPr/>
          </p:nvSpPr>
          <p:spPr bwMode="auto">
            <a:xfrm>
              <a:off x="2176" y="237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ctangle 22"/>
            <p:cNvSpPr>
              <a:spLocks noChangeArrowheads="1"/>
            </p:cNvSpPr>
            <p:nvPr/>
          </p:nvSpPr>
          <p:spPr bwMode="auto">
            <a:xfrm>
              <a:off x="2229" y="237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Rectangle 23"/>
            <p:cNvSpPr>
              <a:spLocks noChangeArrowheads="1"/>
            </p:cNvSpPr>
            <p:nvPr/>
          </p:nvSpPr>
          <p:spPr bwMode="auto">
            <a:xfrm>
              <a:off x="650" y="1874"/>
              <a:ext cx="5077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8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Türkmenistanyň</a:t>
              </a:r>
              <a:r>
                <a:rPr kumimoji="0" lang="ru-RU" sz="2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ru-RU" sz="28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Prezidentiniň</a:t>
              </a:r>
              <a:r>
                <a:rPr kumimoji="0" lang="ru-RU" sz="28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ru-RU" sz="2800" b="0" i="0" u="none" strike="noStrike" cap="none" normalizeH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ygtyýarlyklary</a:t>
              </a:r>
              <a:r>
                <a:rPr kumimoji="0" lang="ru-RU" sz="3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.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Rectangle 24"/>
            <p:cNvSpPr>
              <a:spLocks noChangeArrowheads="1"/>
            </p:cNvSpPr>
            <p:nvPr/>
          </p:nvSpPr>
          <p:spPr bwMode="auto">
            <a:xfrm>
              <a:off x="3159" y="2911"/>
              <a:ext cx="107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ectangle 25"/>
            <p:cNvSpPr>
              <a:spLocks noChangeArrowheads="1"/>
            </p:cNvSpPr>
            <p:nvPr/>
          </p:nvSpPr>
          <p:spPr bwMode="auto">
            <a:xfrm>
              <a:off x="385" y="2252"/>
              <a:ext cx="187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3.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ectangle 26"/>
            <p:cNvSpPr>
              <a:spLocks noChangeArrowheads="1"/>
            </p:cNvSpPr>
            <p:nvPr/>
          </p:nvSpPr>
          <p:spPr bwMode="auto">
            <a:xfrm>
              <a:off x="534" y="3439"/>
              <a:ext cx="116" cy="4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Rectangle 27"/>
            <p:cNvSpPr>
              <a:spLocks noChangeArrowheads="1"/>
            </p:cNvSpPr>
            <p:nvPr/>
          </p:nvSpPr>
          <p:spPr bwMode="auto">
            <a:xfrm>
              <a:off x="619" y="3445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Rectangle 29"/>
            <p:cNvSpPr>
              <a:spLocks noChangeArrowheads="1"/>
            </p:cNvSpPr>
            <p:nvPr/>
          </p:nvSpPr>
          <p:spPr bwMode="auto">
            <a:xfrm>
              <a:off x="2832" y="3445"/>
              <a:ext cx="107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9" name="Прямоугольник 28"/>
          <p:cNvSpPr/>
          <p:nvPr/>
        </p:nvSpPr>
        <p:spPr>
          <a:xfrm>
            <a:off x="1031875" y="3649605"/>
            <a:ext cx="6879034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err="1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Türkmenistanyň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Mejlisi-kanun</a:t>
            </a:r>
            <a:r>
              <a:rPr lang="ru-RU" sz="2800" dirty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çykaryjy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edaradyr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solidFill>
                <a:srgbClr val="000000"/>
              </a:solidFill>
              <a:latin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2" name="Заголовок 307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k-TM" b="1" dirty="0" smtClean="0">
                <a:latin typeface="Times New Roman" pitchFamily="18" charset="0"/>
                <a:cs typeface="Times New Roman" pitchFamily="18" charset="0"/>
              </a:rPr>
              <a:t>Tema: Türkmenistanda häkimýet we dolandyryş edaralaryň ulgamy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Прямоугольник 3074"/>
          <p:cNvSpPr/>
          <p:nvPr/>
        </p:nvSpPr>
        <p:spPr>
          <a:xfrm>
            <a:off x="549940" y="4619101"/>
            <a:ext cx="645080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4.Ministrler </a:t>
            </a:r>
            <a:r>
              <a:rPr lang="ru-RU" sz="2800" dirty="0" err="1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Kabineti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- </a:t>
            </a:r>
            <a:r>
              <a:rPr lang="ru-RU" sz="2800" dirty="0" err="1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ýokary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ýerine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ýetiriji</a:t>
            </a:r>
            <a:endParaRPr lang="ru-RU" sz="2800" dirty="0" smtClean="0">
              <a:solidFill>
                <a:srgbClr val="000000"/>
              </a:solidFill>
              <a:latin typeface="Times New Roman" pitchFamily="18" charset="0"/>
              <a:cs typeface="Arial" pitchFamily="34" charset="0"/>
            </a:endParaRPr>
          </a:p>
          <a:p>
            <a:r>
              <a:rPr lang="tk-TM" sz="2800" dirty="0" smtClean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we serenjam beriji edaradyr.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14028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568952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4984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946233" cy="7128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3507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0" cy="6711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0434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64" y="116633"/>
            <a:ext cx="849694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2786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928992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5173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84976" cy="6768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9150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712968" cy="7478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16862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52</Words>
  <Application>Microsoft Office PowerPoint</Application>
  <PresentationFormat>Экран (4:3)</PresentationFormat>
  <Paragraphs>20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Tema: Türkmenistanda häkimýet we dolandyryş edaralaryň ulgamy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12</cp:revision>
  <dcterms:created xsi:type="dcterms:W3CDTF">2020-08-31T09:39:58Z</dcterms:created>
  <dcterms:modified xsi:type="dcterms:W3CDTF">2020-09-11T05:25:44Z</dcterms:modified>
</cp:coreProperties>
</file>