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08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66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6218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388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326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1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857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71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1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37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0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38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04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34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1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32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F6104-6C2F-4CBD-8F64-3656AF082AA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A4ED8E-4EC4-4753-B4D3-C6A605823F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1150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752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№</a:t>
            </a:r>
            <a:r>
              <a:rPr lang="en-US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Demirbeton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plitalardan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792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92369"/>
            <a:ext cx="8596668" cy="55489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gruntowkany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bitum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bitum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emmulsiýa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tekizlenýän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plitany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birikmeleri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berçinlemek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553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559" y="238125"/>
            <a:ext cx="9514416" cy="5136487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barylmaly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Şonda-da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awtoulaglaryň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stadiýasynda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styklaryny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berçinlemeýärler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doldurylmaýar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ýapgytlygyny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berkidilmeýär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defektli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çalyşýarlar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75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359" y="657225"/>
            <a:ext cx="9209616" cy="5610225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strelkaly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Krany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strelkalarynyň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göterijiligi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(20..40 %).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manýowrynyň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saýlanylanda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ulanýarlar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755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63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-66676"/>
            <a:ext cx="12191999" cy="541972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0074" y="5248274"/>
            <a:ext cx="110585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Örtükdäki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gurnama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plitalaryny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ornaşdyrylyş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shemasy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I…VI-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plitany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ornaşdyrmagyň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yzygiderliligi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k-TM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1- esasyny taýýarlamak; 2- plitalar; 3- kranlar; 4-ýazylan plitalar; 5-ýazylyp duran plitalat.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05500" y="4095750"/>
            <a:ext cx="6286499" cy="1257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315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619125"/>
            <a:ext cx="9504891" cy="5715000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ornaşdyrmagyň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tekerlli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ştabelli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sepleşýänini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gyrakylaryny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ornaşdyrylyşynda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tutumlar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doldurulýar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ugrukdyrylan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43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942" y="354623"/>
            <a:ext cx="8596668" cy="64770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5" y="1336431"/>
            <a:ext cx="9513276" cy="5134708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ýar.</a:t>
            </a:r>
          </a:p>
          <a:p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azylýan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ýaramaz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gidrologiki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köçelerde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barýan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35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5" y="161192"/>
            <a:ext cx="859666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ulanmagyň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ukyplylygy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aşakdakylardan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5" y="1151793"/>
            <a:ext cx="10216660" cy="5486400"/>
          </a:xfrm>
        </p:spPr>
        <p:txBody>
          <a:bodyPr>
            <a:normAutofit lnSpcReduction="10000"/>
          </a:bodyPr>
          <a:lstStyle/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ý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ylyň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ýokarydyr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ş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konstruksiýany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gezekleýin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ndustrial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ö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rtügiň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tamamlanandan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eýleki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plitalardan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tapawutlylykda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bejergisi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ýönekeýdir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ç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yzykly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azdyr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urnama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kemçiligi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aşakdakylardan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sepleriň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ýörüte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öndürijilikli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ýoklygy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pesligi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analogiki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plitalardaky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köpdür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25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1308"/>
            <a:ext cx="9565704" cy="5583115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taýýarlanyşy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gönüburçly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kwadrat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1,0-den 12,0m-e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galyňlygy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12.....14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dartylan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16......18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tablis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 berlen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ymtylmak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işleýşini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diregli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gapyrga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öýjükli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Hereketiň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ýygylygyna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tutuşlaýyn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bölekýein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49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145" y="222738"/>
            <a:ext cx="10893669" cy="73562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örtüginiň</a:t>
            </a:r>
            <a:r>
              <a:rPr lang="ru-RU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plitasynyň</a:t>
            </a:r>
            <a:r>
              <a:rPr lang="ru-RU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341722"/>
              </p:ext>
            </p:extLst>
          </p:nvPr>
        </p:nvGraphicFramePr>
        <p:xfrm>
          <a:off x="290145" y="800298"/>
          <a:ext cx="10673864" cy="5392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7061">
                  <a:extLst>
                    <a:ext uri="{9D8B030D-6E8A-4147-A177-3AD203B41FA5}">
                      <a16:colId xmlns:a16="http://schemas.microsoft.com/office/drawing/2014/main" val="2242298221"/>
                    </a:ext>
                  </a:extLst>
                </a:gridCol>
                <a:gridCol w="2147802">
                  <a:extLst>
                    <a:ext uri="{9D8B030D-6E8A-4147-A177-3AD203B41FA5}">
                      <a16:colId xmlns:a16="http://schemas.microsoft.com/office/drawing/2014/main" val="1055742247"/>
                    </a:ext>
                  </a:extLst>
                </a:gridCol>
                <a:gridCol w="1481243">
                  <a:extLst>
                    <a:ext uri="{9D8B030D-6E8A-4147-A177-3AD203B41FA5}">
                      <a16:colId xmlns:a16="http://schemas.microsoft.com/office/drawing/2014/main" val="3592960229"/>
                    </a:ext>
                  </a:extLst>
                </a:gridCol>
                <a:gridCol w="1744508">
                  <a:extLst>
                    <a:ext uri="{9D8B030D-6E8A-4147-A177-3AD203B41FA5}">
                      <a16:colId xmlns:a16="http://schemas.microsoft.com/office/drawing/2014/main" val="3866016275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1554427385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3069781877"/>
                    </a:ext>
                  </a:extLst>
                </a:gridCol>
              </a:tblGrid>
              <a:tr h="65156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Plitanyň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Plitanyň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ölçegi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metr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Plitanyň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massasy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tonna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Plitanyň 1 m</a:t>
                      </a:r>
                      <a:r>
                        <a:rPr lang="ru-RU" sz="18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 harajady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Hahaplanan ýüklenme, tekere, ts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extLst>
                  <a:ext uri="{0D108BD9-81ED-4DB2-BD59-A6C34878D82A}">
                    <a16:rowId xmlns:a16="http://schemas.microsoft.com/office/drawing/2014/main" val="481165922"/>
                  </a:ext>
                </a:extLst>
              </a:tr>
              <a:tr h="748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m</a:t>
                      </a:r>
                      <a:r>
                        <a:rPr lang="ru-RU" sz="18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Armatura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tonna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862091"/>
                  </a:ext>
                </a:extLst>
              </a:tr>
              <a:tr h="19436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Tutuşlaýyn direg bölekli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1,75´1,5´0,13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2,0´2,0´0,17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3,0´1,75´0,15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0,13;0,13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0,15;0,15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11,0; 7,5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14,5; 10,0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4/3; 3/2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16/10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10/5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10,5; 5,3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extLst>
                  <a:ext uri="{0D108BD9-81ED-4DB2-BD59-A6C34878D82A}">
                    <a16:rowId xmlns:a16="http://schemas.microsoft.com/office/drawing/2014/main" val="1853145109"/>
                  </a:ext>
                </a:extLst>
              </a:tr>
              <a:tr h="7488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Gözenekli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2,5´1,0´0,16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3´1,5´0,25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7/4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extLst>
                  <a:ext uri="{0D108BD9-81ED-4DB2-BD59-A6C34878D82A}">
                    <a16:rowId xmlns:a16="http://schemas.microsoft.com/office/drawing/2014/main" val="853870765"/>
                  </a:ext>
                </a:extLst>
              </a:tr>
              <a:tr h="11471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Öňünden dartylan armaruraly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6,0´2,0´0,14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6,0´1,5´0,14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18/12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463" marR="47463" marT="0" marB="0"/>
                </a:tc>
                <a:extLst>
                  <a:ext uri="{0D108BD9-81ED-4DB2-BD59-A6C34878D82A}">
                    <a16:rowId xmlns:a16="http://schemas.microsoft.com/office/drawing/2014/main" val="33018888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0145" y="6262273"/>
            <a:ext cx="11553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Sanawjyda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hasaplanan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ýüklenme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esasdaky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maýdalawjyda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hykyky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esasda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31673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61685" cy="63568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7976" y="6334780"/>
            <a:ext cx="8621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61685" y="-71734"/>
            <a:ext cx="2230315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tutuşlaýyn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tk-TM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bölekli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örtük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gurnama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örtügiň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plitasy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ýuwulan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–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gyrany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berkitmek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tk-TM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gatlakly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725295" algn="l"/>
              </a:tabLst>
            </a:pPr>
            <a:r>
              <a:rPr lang="tk-TM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teker</a:t>
            </a:r>
            <a:r>
              <a:rPr lang="tk-TM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geçirijiniň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20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3034" y="249115"/>
            <a:ext cx="8596668" cy="113127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1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6237"/>
            <a:ext cx="8596668" cy="4870939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goýmaklygyň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ulag-ulanylyş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Ö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rtügiň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eňňitlige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H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daýanmaly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Sepleriň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birigen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74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0957" y="483577"/>
            <a:ext cx="8596668" cy="5987561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çäge-çagyl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şepbeşik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Deňlenýän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ýuka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çägelisement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ýazýarlar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1:10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çägelisement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Plitalaryň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3mm-den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6,0; 7,0; 8,0m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keseligine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setirleýin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paralellikde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Keseleýin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2/3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çägesement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3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84739"/>
            <a:ext cx="8596668" cy="5556738"/>
          </a:xfrm>
        </p:spPr>
        <p:txBody>
          <a:bodyPr>
            <a:normAutofit/>
          </a:bodyPr>
          <a:lstStyle/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Sepleri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mastikalar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çökmegi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geotekstil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çägäniň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çökmeginiň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çäklenmän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7841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783</Words>
  <Application>Microsoft Office PowerPoint</Application>
  <PresentationFormat>Широкоэкранный</PresentationFormat>
  <Paragraphs>117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Аспект</vt:lpstr>
      <vt:lpstr>Tema: №5 Demirbeton we beton plitalardan örtügiň gurnama konstruksiýasy </vt:lpstr>
      <vt:lpstr>1. Örtügiň gurnama konstruksiýasy.</vt:lpstr>
      <vt:lpstr>Gurnama örtügi ulanmagyň esasy ukyplylygy şu aşakdakylardan ybaratdyr: </vt:lpstr>
      <vt:lpstr>Презентация PowerPoint</vt:lpstr>
      <vt:lpstr>Ýol örtüginiň gurnama plitasynyň häsiýetnamasy. </vt:lpstr>
      <vt:lpstr>Презентация PowerPoint</vt:lpstr>
      <vt:lpstr>2. Örtügiň gurnama konstruksiýasynyň gurluşyk tehnologiýasy.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№5 Demirbeton we beton plitalardan örtügiň gurnama konstruksiýasy </dc:title>
  <dc:creator>Lenovo</dc:creator>
  <cp:lastModifiedBy>Lenovo</cp:lastModifiedBy>
  <cp:revision>5</cp:revision>
  <dcterms:created xsi:type="dcterms:W3CDTF">2020-11-27T06:26:39Z</dcterms:created>
  <dcterms:modified xsi:type="dcterms:W3CDTF">2020-11-27T07:02:28Z</dcterms:modified>
</cp:coreProperties>
</file>