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8" r:id="rId1"/>
    <p:sldMasterId id="2147483719" r:id="rId2"/>
    <p:sldMasterId id="2147483720" r:id="rId3"/>
    <p:sldMasterId id="2147483721" r:id="rId4"/>
    <p:sldMasterId id="2147483722" r:id="rId5"/>
  </p:sldMasterIdLst>
  <p:notesMasterIdLst>
    <p:notesMasterId r:id="rId18"/>
  </p:notesMasterIdLst>
  <p:sldIdLst>
    <p:sldId id="268" r:id="rId6"/>
    <p:sldId id="269" r:id="rId7"/>
    <p:sldId id="270" r:id="rId8"/>
    <p:sldId id="271" r:id="rId9"/>
    <p:sldId id="272" r:id="rId10"/>
    <p:sldId id="273" r:id="rId11"/>
    <p:sldId id="274" r:id="rId12"/>
    <p:sldId id="275" r:id="rId13"/>
    <p:sldId id="276" r:id="rId14"/>
    <p:sldId id="277" r:id="rId15"/>
    <p:sldId id="278" r:id="rId16"/>
    <p:sldId id="279" r:id="rId17"/>
  </p:sldIdLst>
  <p:sldSz cx="9144000" cy="6858000" type="screen4x3"/>
  <p:notesSz cx="6858000" cy="9144000"/>
  <p:embeddedFontLst>
    <p:embeddedFont>
      <p:font typeface="Arial Black" pitchFamily="34" charset="0"/>
      <p:bold r:id="rId19"/>
    </p:embeddedFont>
    <p:embeddedFont>
      <p:font typeface="Calibri" pitchFamily="34" charset="0"/>
      <p:regular r:id="rId20"/>
      <p:bold r:id="rId21"/>
      <p:italic r:id="rId22"/>
      <p:boldItalic r:id="rId23"/>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011"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1049012"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E91055-C076-4B41-B294-8F09DA794775}" type="datetimeFigureOut">
              <a:rPr lang="ru-RU" smtClean="0"/>
              <a:t>07.10.2019</a:t>
            </a:fld>
            <a:endParaRPr lang="ru-RU"/>
          </a:p>
        </p:txBody>
      </p:sp>
      <p:sp>
        <p:nvSpPr>
          <p:cNvPr id="1049013"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1049014"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9015"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1049016"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68B46-EC27-4E38-9E0A-5E7EE9B7BE8A}" type="slidenum">
              <a:rPr lang="ru-RU" smtClean="0"/>
              <a:t>‹#›</a:t>
            </a:fld>
            <a:endParaRPr lang="ru-RU"/>
          </a:p>
        </p:txBody>
      </p:sp>
    </p:spTree>
    <p:extLst>
      <p:ext uri="{BB962C8B-B14F-4D97-AF65-F5344CB8AC3E}">
        <p14:creationId xmlns:p14="http://schemas.microsoft.com/office/powerpoint/2010/main" val="3788420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Rectangle 7"/>
          <p:cNvSpPr>
            <a:spLocks noGrp="1" noChangeArrowheads="1"/>
          </p:cNvSpPr>
          <p:nvPr>
            <p:ph type="sldNum" sz="quarter" idx="5"/>
          </p:nvPr>
        </p:nvSpPr>
        <p:spPr/>
        <p:txBody>
          <a:bodyPr/>
          <a:lstStyle/>
          <a:p>
            <a:fld id="{D7648270-CA98-4AE4-AF97-27F8CFEE6751}" type="slidenum">
              <a:rPr lang="en-AU"/>
              <a:t>1</a:t>
            </a:fld>
            <a:endParaRPr lang="en-AU"/>
          </a:p>
        </p:txBody>
      </p:sp>
      <p:sp>
        <p:nvSpPr>
          <p:cNvPr id="1048607" name="Rectangle 2"/>
          <p:cNvSpPr>
            <a:spLocks noGrp="1" noRot="1" noChangeAspect="1" noChangeArrowheads="1" noTextEdit="1"/>
          </p:cNvSpPr>
          <p:nvPr>
            <p:ph type="sldImg"/>
          </p:nvPr>
        </p:nvSpPr>
        <p:spPr/>
      </p:sp>
      <p:sp>
        <p:nvSpPr>
          <p:cNvPr id="1048608"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Rectangle 7"/>
          <p:cNvSpPr>
            <a:spLocks noGrp="1" noChangeArrowheads="1"/>
          </p:cNvSpPr>
          <p:nvPr>
            <p:ph type="sldNum" sz="quarter" idx="5"/>
          </p:nvPr>
        </p:nvSpPr>
        <p:spPr/>
        <p:txBody>
          <a:bodyPr/>
          <a:lstStyle/>
          <a:p>
            <a:fld id="{9720ECC0-781D-41B3-AB7D-B6DE8B78C694}" type="slidenum">
              <a:rPr lang="en-AU"/>
              <a:t>6</a:t>
            </a:fld>
            <a:endParaRPr lang="en-AU"/>
          </a:p>
        </p:txBody>
      </p:sp>
      <p:sp>
        <p:nvSpPr>
          <p:cNvPr id="1048642" name="Rectangle 2"/>
          <p:cNvSpPr>
            <a:spLocks noGrp="1" noRot="1" noChangeAspect="1" noChangeArrowheads="1" noTextEdit="1"/>
          </p:cNvSpPr>
          <p:nvPr>
            <p:ph type="sldImg"/>
          </p:nvPr>
        </p:nvSpPr>
        <p:spPr/>
      </p:sp>
      <p:sp>
        <p:nvSpPr>
          <p:cNvPr id="1048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Rectangle 7"/>
          <p:cNvSpPr>
            <a:spLocks noGrp="1" noChangeArrowheads="1"/>
          </p:cNvSpPr>
          <p:nvPr>
            <p:ph type="sldNum" sz="quarter" idx="5"/>
          </p:nvPr>
        </p:nvSpPr>
        <p:spPr/>
        <p:txBody>
          <a:bodyPr/>
          <a:lstStyle/>
          <a:p>
            <a:fld id="{F85AF433-F38B-4407-A50B-8D3B83AEF386}" type="slidenum">
              <a:rPr lang="en-AU"/>
              <a:t>7</a:t>
            </a:fld>
            <a:endParaRPr lang="en-AU"/>
          </a:p>
        </p:txBody>
      </p:sp>
      <p:sp>
        <p:nvSpPr>
          <p:cNvPr id="1048664" name="Rectangle 2"/>
          <p:cNvSpPr>
            <a:spLocks noGrp="1" noRot="1" noChangeAspect="1" noChangeArrowheads="1" noTextEdit="1"/>
          </p:cNvSpPr>
          <p:nvPr>
            <p:ph type="sldImg"/>
          </p:nvPr>
        </p:nvSpPr>
        <p:spPr/>
      </p:sp>
      <p:sp>
        <p:nvSpPr>
          <p:cNvPr id="104866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Rectangle 7"/>
          <p:cNvSpPr>
            <a:spLocks noGrp="1" noChangeArrowheads="1"/>
          </p:cNvSpPr>
          <p:nvPr>
            <p:ph type="sldNum" sz="quarter" idx="5"/>
          </p:nvPr>
        </p:nvSpPr>
        <p:spPr/>
        <p:txBody>
          <a:bodyPr/>
          <a:lstStyle/>
          <a:p>
            <a:fld id="{9EDF4695-8036-49CC-B5DA-093C7E501DB9}" type="slidenum">
              <a:rPr lang="en-AU"/>
              <a:t>8</a:t>
            </a:fld>
            <a:endParaRPr lang="en-AU"/>
          </a:p>
        </p:txBody>
      </p:sp>
      <p:sp>
        <p:nvSpPr>
          <p:cNvPr id="1048686" name="Rectangle 2"/>
          <p:cNvSpPr>
            <a:spLocks noGrp="1" noRot="1" noChangeAspect="1" noChangeArrowheads="1" noTextEdit="1"/>
          </p:cNvSpPr>
          <p:nvPr>
            <p:ph type="sldImg"/>
          </p:nvPr>
        </p:nvSpPr>
        <p:spPr/>
      </p:sp>
      <p:sp>
        <p:nvSpPr>
          <p:cNvPr id="10486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Rectangle 7"/>
          <p:cNvSpPr>
            <a:spLocks noGrp="1" noChangeArrowheads="1"/>
          </p:cNvSpPr>
          <p:nvPr>
            <p:ph type="sldNum" sz="quarter" idx="5"/>
          </p:nvPr>
        </p:nvSpPr>
        <p:spPr/>
        <p:txBody>
          <a:bodyPr/>
          <a:lstStyle/>
          <a:p>
            <a:fld id="{7CDE28AB-0926-4516-954E-69E6FCE206E2}" type="slidenum">
              <a:rPr lang="en-AU"/>
              <a:t>9</a:t>
            </a:fld>
            <a:endParaRPr lang="en-AU"/>
          </a:p>
        </p:txBody>
      </p:sp>
      <p:sp>
        <p:nvSpPr>
          <p:cNvPr id="1048707" name="Rectangle 2"/>
          <p:cNvSpPr>
            <a:spLocks noGrp="1" noRot="1" noChangeAspect="1" noChangeArrowheads="1" noTextEdit="1"/>
          </p:cNvSpPr>
          <p:nvPr>
            <p:ph type="sldImg"/>
          </p:nvPr>
        </p:nvSpPr>
        <p:spPr/>
      </p:sp>
      <p:sp>
        <p:nvSpPr>
          <p:cNvPr id="1048708"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oleObject" Target="../embeddings/oleObject2.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vmlDrawing" Target="../drawings/vmlDrawing3.vml"/><Relationship Id="rId5" Type="http://schemas.openxmlformats.org/officeDocument/2006/relationships/image" Target="../media/image1.png"/><Relationship Id="rId4" Type="http://schemas.openxmlformats.org/officeDocument/2006/relationships/oleObject" Target="../embeddings/oleObject3.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vmlDrawing" Target="../drawings/vmlDrawing4.vml"/><Relationship Id="rId5" Type="http://schemas.openxmlformats.org/officeDocument/2006/relationships/image" Target="../media/image1.png"/><Relationship Id="rId4" Type="http://schemas.openxmlformats.org/officeDocument/2006/relationships/oleObject" Target="../embeddings/oleObject4.bin"/></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audio" Target="../media/audio1.wav"/><Relationship Id="rId1" Type="http://schemas.openxmlformats.org/officeDocument/2006/relationships/vmlDrawing" Target="../drawings/vmlDrawing5.vml"/><Relationship Id="rId5" Type="http://schemas.openxmlformats.org/officeDocument/2006/relationships/image" Target="../media/image1.png"/><Relationship Id="rId4" Type="http://schemas.openxmlformats.org/officeDocument/2006/relationships/oleObject" Target="../embeddings/oleObject5.bin"/></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48589" name="Rectangle 2"/>
          <p:cNvSpPr>
            <a:spLocks noChangeArrowheads="1"/>
          </p:cNvSpPr>
          <p:nvPr/>
        </p:nvSpPr>
        <p:spPr bwMode="invGray">
          <a:xfrm>
            <a:off x="8809038" y="7620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590" name="Freeform 3"/>
          <p:cNvSpPr/>
          <p:nvPr/>
        </p:nvSpPr>
        <p:spPr bwMode="white">
          <a:xfrm>
            <a:off x="0"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p:spPr>
        <p:txBody>
          <a:bodyPr wrap="none" anchor="ct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591" name="Freeform 4"/>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592" name="Freeform 5"/>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593" name="Freeform 6"/>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594" name="Freeform 7"/>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595" name="Freeform 8"/>
          <p:cNvSpPr/>
          <p:nvPr/>
        </p:nvSpPr>
        <p:spPr bwMode="white">
          <a:xfrm>
            <a:off x="0" y="-6350"/>
            <a:ext cx="9144000" cy="1682750"/>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596" name="Freeform 9"/>
          <p:cNvSpPr/>
          <p:nvPr/>
        </p:nvSpPr>
        <p:spPr bwMode="white">
          <a:xfrm>
            <a:off x="0" y="228600"/>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597" name="Freeform 10"/>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598" name="Rectangle 11"/>
          <p:cNvSpPr>
            <a:spLocks noGrp="1" noChangeArrowheads="1"/>
          </p:cNvSpPr>
          <p:nvPr>
            <p:ph type="ctrTitle"/>
          </p:nvPr>
        </p:nvSpPr>
        <p:spPr>
          <a:xfrm>
            <a:off x="609600" y="3124200"/>
            <a:ext cx="7772400" cy="1143000"/>
          </a:xfrm>
        </p:spPr>
        <p:txBody>
          <a:bodyPr/>
          <a:lstStyle>
            <a:lvl1pPr>
              <a:defRPr b="1">
                <a:solidFill>
                  <a:schemeClr val="folHlink"/>
                </a:solidFill>
              </a:defRPr>
            </a:lvl1pPr>
          </a:lstStyle>
          <a:p>
            <a:pPr lvl="0"/>
            <a:r>
              <a:rPr lang="en-US" noProof="0" smtClean="0"/>
              <a:t>Click to edit Master title style</a:t>
            </a:r>
          </a:p>
        </p:txBody>
      </p:sp>
      <p:sp>
        <p:nvSpPr>
          <p:cNvPr id="1048599" name="Rectangle 12"/>
          <p:cNvSpPr>
            <a:spLocks noGrp="1" noChangeArrowheads="1"/>
          </p:cNvSpPr>
          <p:nvPr>
            <p:ph type="subTitle" idx="1"/>
          </p:nvPr>
        </p:nvSpPr>
        <p:spPr>
          <a:xfrm>
            <a:off x="1371600" y="4724400"/>
            <a:ext cx="6400800" cy="1752600"/>
          </a:xfrm>
        </p:spPr>
        <p:txBody>
          <a:bodyPr/>
          <a:lstStyle>
            <a:lvl1pPr marL="0" indent="0" algn="ctr">
              <a:buFontTx/>
              <a:buNone/>
              <a:defRPr sz="3200">
                <a:solidFill>
                  <a:schemeClr val="tx2"/>
                </a:solidFill>
              </a:defRPr>
            </a:lvl1pPr>
          </a:lstStyle>
          <a:p>
            <a:pPr lvl="0"/>
            <a:r>
              <a:rPr lang="en-US" noProof="0" smtClean="0"/>
              <a:t>Click to edit Master subtitle style</a:t>
            </a:r>
          </a:p>
        </p:txBody>
      </p:sp>
      <p:sp>
        <p:nvSpPr>
          <p:cNvPr id="1048600" name="Rectangle 13"/>
          <p:cNvSpPr>
            <a:spLocks noGrp="1" noChangeArrowheads="1"/>
          </p:cNvSpPr>
          <p:nvPr>
            <p:ph type="dt" sz="half" idx="2"/>
          </p:nvPr>
        </p:nvSpPr>
        <p:spPr bwMode="auto">
          <a:xfrm>
            <a:off x="685800" y="6248400"/>
            <a:ext cx="1905000" cy="457200"/>
          </a:xfrm>
          <a:prstGeom prst="rect">
            <a:avLst/>
          </a:prstGeom>
          <a:noFill/>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pPr eaLnBrk="0" fontAlgn="base" hangingPunct="0">
              <a:spcBef>
                <a:spcPct val="0"/>
              </a:spcBef>
              <a:spcAft>
                <a:spcPct val="0"/>
              </a:spcAft>
            </a:pPr>
            <a:endParaRPr lang="en-US" smtClean="0">
              <a:solidFill>
                <a:srgbClr val="FFFFFF"/>
              </a:solidFill>
            </a:endParaRPr>
          </a:p>
        </p:txBody>
      </p:sp>
      <p:sp>
        <p:nvSpPr>
          <p:cNvPr id="1048601" name="Rectangle 15"/>
          <p:cNvSpPr>
            <a:spLocks noGrp="1" noChangeArrowheads="1"/>
          </p:cNvSpPr>
          <p:nvPr>
            <p:ph type="sldNum" sz="quarter" idx="4"/>
          </p:nvPr>
        </p:nvSpPr>
        <p:spPr>
          <a:xfrm>
            <a:off x="6934200" y="6248400"/>
            <a:ext cx="1905000" cy="457200"/>
          </a:xfrm>
        </p:spPr>
        <p:txBody>
          <a:bodyPr/>
          <a:lstStyle/>
          <a:p>
            <a:endParaRPr lang="en-US">
              <a:solidFill>
                <a:srgbClr val="FFFFFF"/>
              </a:solidFill>
            </a:endParaRPr>
          </a:p>
          <a:p>
            <a:endParaRPr lang="en-US">
              <a:solidFill>
                <a:srgbClr val="FFFFFF"/>
              </a:solidFill>
            </a:endParaRPr>
          </a:p>
        </p:txBody>
      </p:sp>
      <p:graphicFrame>
        <p:nvGraphicFramePr>
          <p:cNvPr id="4194304" name="Object 16"/>
          <p:cNvGraphicFramePr>
            <a:graphicFrameLocks noChangeAspect="1"/>
          </p:cNvGraphicFramePr>
          <p:nvPr/>
        </p:nvGraphicFramePr>
        <p:xfrm>
          <a:off x="2514600" y="304800"/>
          <a:ext cx="990600" cy="990600"/>
        </p:xfrm>
        <a:graphic>
          <a:graphicData uri="http://schemas.openxmlformats.org/presentationml/2006/ole">
            <mc:AlternateContent xmlns:mc="http://schemas.openxmlformats.org/markup-compatibility/2006">
              <mc:Choice xmlns:v="urn:schemas-microsoft-com:vml" Requires="v">
                <p:oleObj spid="_x0000_s10243" name="Bitmap Image" r:id="rId4" imgW="990738" imgH="990738" progId="Paint.Picture">
                  <p:embed/>
                </p:oleObj>
              </mc:Choice>
              <mc:Fallback>
                <p:oleObj name="Bitmap Image" r:id="rId4" imgW="990738" imgH="990738" progId="Paint.Picture">
                  <p:embed/>
                  <p:pic>
                    <p:nvPicPr>
                      <p:cNvPr id="2097152" name=""/>
                      <p:cNvPicPr>
                        <a:picLocks noChangeAspect="1" noChangeArrowheads="1"/>
                      </p:cNvPicPr>
                      <p:nvPr/>
                    </p:nvPicPr>
                    <p:blipFill>
                      <a:blip r:embed="rId5"/>
                      <a:srcRect/>
                      <a:stretch>
                        <a:fillRect/>
                      </a:stretch>
                    </p:blipFill>
                    <p:spPr bwMode="auto">
                      <a:xfrm>
                        <a:off x="2514600" y="304800"/>
                        <a:ext cx="990600" cy="990600"/>
                      </a:xfrm>
                      <a:prstGeom prst="rect">
                        <a:avLst/>
                      </a:prstGeom>
                      <a:noFill/>
                      <a:ln>
                        <a:noFill/>
                      </a:ln>
                      <a:effectLst/>
                    </p:spPr>
                  </p:pic>
                </p:oleObj>
              </mc:Fallback>
            </mc:AlternateContent>
          </a:graphicData>
        </a:graphic>
      </p:graphicFrame>
      <p:sp>
        <p:nvSpPr>
          <p:cNvPr id="1048602" name="Rectangle 17"/>
          <p:cNvSpPr>
            <a:spLocks noChangeArrowheads="1"/>
          </p:cNvSpPr>
          <p:nvPr/>
        </p:nvSpPr>
        <p:spPr bwMode="auto">
          <a:xfrm>
            <a:off x="3657600" y="228600"/>
            <a:ext cx="3810000" cy="1155700"/>
          </a:xfrm>
          <a:prstGeom prst="rect">
            <a:avLst/>
          </a:prstGeom>
          <a:noFill/>
          <a:ln>
            <a:noFill/>
          </a:ln>
          <a:effectLst/>
        </p:spPr>
        <p:txBody>
          <a:bodyPr>
            <a:spAutoFit/>
          </a:bodyPr>
          <a:lstStyle/>
          <a:p>
            <a:pPr eaLnBrk="0" fontAlgn="base" hangingPunct="0">
              <a:spcBef>
                <a:spcPct val="0"/>
              </a:spcBef>
              <a:spcAft>
                <a:spcPct val="0"/>
              </a:spcAft>
            </a:pPr>
            <a:r>
              <a:rPr lang="en-US" sz="4000" b="1" smtClean="0">
                <a:solidFill>
                  <a:srgbClr val="3399FF"/>
                </a:solidFill>
                <a:latin typeface="Arial Black" pitchFamily="34" charset="0"/>
              </a:rPr>
              <a:t>ERE</a:t>
            </a:r>
            <a:r>
              <a:rPr lang="en-US" sz="1400" smtClean="0">
                <a:solidFill>
                  <a:srgbClr val="0066FF"/>
                </a:solidFill>
              </a:rPr>
              <a:t> </a:t>
            </a:r>
            <a:r>
              <a:rPr lang="en-US" sz="1400" smtClean="0">
                <a:solidFill>
                  <a:srgbClr val="99CCFF"/>
                </a:solidFill>
              </a:rPr>
              <a:t> </a:t>
            </a:r>
            <a:r>
              <a:rPr lang="en-US" sz="2000" b="1" smtClean="0">
                <a:solidFill>
                  <a:srgbClr val="CCECFF"/>
                </a:solidFill>
                <a:latin typeface="Arial Black" pitchFamily="34" charset="0"/>
              </a:rPr>
              <a:t>HİDROELEKTRİK ÜRETİM ve TİCARET A.Ş.</a:t>
            </a:r>
            <a:endParaRPr lang="en-AU" sz="2000" b="1" smtClean="0">
              <a:solidFill>
                <a:srgbClr val="CCECFF"/>
              </a:solidFill>
              <a:latin typeface="Arial Black"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048600"/>
                                        </p:tgtEl>
                                        <p:attrNameLst>
                                          <p:attrName>style.visibility</p:attrName>
                                        </p:attrNameLst>
                                      </p:cBhvr>
                                      <p:to>
                                        <p:strVal val="visible"/>
                                      </p:to>
                                    </p:set>
                                    <p:anim calcmode="lin" valueType="num">
                                      <p:cBhvr additive="base">
                                        <p:cTn id="7" dur="300" fill="hold"/>
                                        <p:tgtEl>
                                          <p:spTgt spid="1048600"/>
                                        </p:tgtEl>
                                        <p:attrNameLst>
                                          <p:attrName>ppt_x</p:attrName>
                                        </p:attrNameLst>
                                      </p:cBhvr>
                                      <p:tavLst>
                                        <p:tav tm="0">
                                          <p:val>
                                            <p:strVal val="#ppt_x"/>
                                          </p:val>
                                        </p:tav>
                                        <p:tav tm="100000">
                                          <p:val>
                                            <p:strVal val="#ppt_x"/>
                                          </p:val>
                                        </p:tav>
                                      </p:tavLst>
                                    </p:anim>
                                    <p:anim calcmode="lin" valueType="num">
                                      <p:cBhvr additive="base">
                                        <p:cTn id="8" dur="300" fill="hold"/>
                                        <p:tgtEl>
                                          <p:spTgt spid="1048600"/>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048600"/>
                                        </p:tgtEl>
                                        <p:attrNameLst>
                                          <p:attrName>ppt_c</p:attrName>
                                        </p:attrNameLst>
                                      </p:cBhvr>
                                      <p:to>
                                        <a:srgbClr val="66CCFF"/>
                                      </p:to>
                                    </p:animClr>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0"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048731" name="Заголовок 1"/>
          <p:cNvSpPr>
            <a:spLocks noGrp="1"/>
          </p:cNvSpPr>
          <p:nvPr>
            <p:ph type="title"/>
          </p:nvPr>
        </p:nvSpPr>
        <p:spPr/>
        <p:txBody>
          <a:bodyPr/>
          <a:lstStyle/>
          <a:p>
            <a:r>
              <a:rPr lang="ru-RU" smtClean="0"/>
              <a:t>Образец заголовка</a:t>
            </a:r>
            <a:endParaRPr lang="ru-RU"/>
          </a:p>
        </p:txBody>
      </p:sp>
      <p:sp>
        <p:nvSpPr>
          <p:cNvPr id="1048732"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733" name="Нижний колонтитул 3"/>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734" name="Номер слайда 4"/>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048727" name="Вертикальный заголовок 1"/>
          <p:cNvSpPr>
            <a:spLocks noGrp="1"/>
          </p:cNvSpPr>
          <p:nvPr>
            <p:ph type="title" orient="vert"/>
          </p:nvPr>
        </p:nvSpPr>
        <p:spPr>
          <a:xfrm>
            <a:off x="6515100" y="609600"/>
            <a:ext cx="1943100" cy="5791200"/>
          </a:xfrm>
        </p:spPr>
        <p:txBody>
          <a:bodyPr vert="eaVert"/>
          <a:lstStyle/>
          <a:p>
            <a:r>
              <a:rPr lang="ru-RU" smtClean="0"/>
              <a:t>Образец заголовка</a:t>
            </a:r>
            <a:endParaRPr lang="ru-RU"/>
          </a:p>
        </p:txBody>
      </p:sp>
      <p:sp>
        <p:nvSpPr>
          <p:cNvPr id="1048728" name="Вертикальный текст 2"/>
          <p:cNvSpPr>
            <a:spLocks noGrp="1"/>
          </p:cNvSpPr>
          <p:nvPr>
            <p:ph type="body" orient="vert" idx="1"/>
          </p:nvPr>
        </p:nvSpPr>
        <p:spPr>
          <a:xfrm>
            <a:off x="685800" y="609600"/>
            <a:ext cx="567690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729" name="Нижний колонтитул 3"/>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730" name="Номер слайда 4"/>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1048738"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1048739" name="Диаграмма 2"/>
          <p:cNvSpPr>
            <a:spLocks noGrp="1"/>
          </p:cNvSpPr>
          <p:nvPr>
            <p:ph type="chart" idx="1"/>
          </p:nvPr>
        </p:nvSpPr>
        <p:spPr>
          <a:xfrm>
            <a:off x="685800" y="2286000"/>
            <a:ext cx="7772400" cy="4114800"/>
          </a:xfrm>
        </p:spPr>
        <p:txBody>
          <a:bodyPr/>
          <a:lstStyle/>
          <a:p>
            <a:endParaRPr lang="ru-RU"/>
          </a:p>
        </p:txBody>
      </p:sp>
      <p:sp>
        <p:nvSpPr>
          <p:cNvPr id="1048740" name="Нижний колонтитул 3"/>
          <p:cNvSpPr>
            <a:spLocks noGrp="1"/>
          </p:cNvSpPr>
          <p:nvPr>
            <p:ph type="ftr" sz="quarter" idx="10"/>
          </p:nvPr>
        </p:nvSpPr>
        <p:spPr>
          <a:xfrm>
            <a:off x="3200400" y="6248400"/>
            <a:ext cx="3505200" cy="457200"/>
          </a:xfrm>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741" name="Номер слайда 4"/>
          <p:cNvSpPr>
            <a:spLocks noGrp="1"/>
          </p:cNvSpPr>
          <p:nvPr>
            <p:ph type="sldNum" sz="quarter" idx="11"/>
          </p:nvPr>
        </p:nvSpPr>
        <p:spPr>
          <a:xfrm>
            <a:off x="685800" y="6400800"/>
            <a:ext cx="1905000" cy="457200"/>
          </a:xfrm>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1048721"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1048722" name="Таблица 2"/>
          <p:cNvSpPr>
            <a:spLocks noGrp="1"/>
          </p:cNvSpPr>
          <p:nvPr>
            <p:ph type="tbl" idx="1"/>
          </p:nvPr>
        </p:nvSpPr>
        <p:spPr>
          <a:xfrm>
            <a:off x="685800" y="2286000"/>
            <a:ext cx="7772400" cy="4114800"/>
          </a:xfrm>
        </p:spPr>
        <p:txBody>
          <a:bodyPr/>
          <a:lstStyle/>
          <a:p>
            <a:endParaRPr lang="ru-RU"/>
          </a:p>
        </p:txBody>
      </p:sp>
      <p:sp>
        <p:nvSpPr>
          <p:cNvPr id="1048723" name="Нижний колонтитул 3"/>
          <p:cNvSpPr>
            <a:spLocks noGrp="1"/>
          </p:cNvSpPr>
          <p:nvPr>
            <p:ph type="ftr" sz="quarter" idx="10"/>
          </p:nvPr>
        </p:nvSpPr>
        <p:spPr>
          <a:xfrm>
            <a:off x="3200400" y="6248400"/>
            <a:ext cx="3505200" cy="457200"/>
          </a:xfrm>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724" name="Номер слайда 4"/>
          <p:cNvSpPr>
            <a:spLocks noGrp="1"/>
          </p:cNvSpPr>
          <p:nvPr>
            <p:ph type="sldNum" sz="quarter" idx="11"/>
          </p:nvPr>
        </p:nvSpPr>
        <p:spPr>
          <a:xfrm>
            <a:off x="685800" y="6400800"/>
            <a:ext cx="1905000" cy="457200"/>
          </a:xfrm>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48771" name="Rectangle 2"/>
          <p:cNvSpPr>
            <a:spLocks noChangeArrowheads="1"/>
          </p:cNvSpPr>
          <p:nvPr/>
        </p:nvSpPr>
        <p:spPr bwMode="invGray">
          <a:xfrm>
            <a:off x="8809038" y="7620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772" name="Freeform 3"/>
          <p:cNvSpPr/>
          <p:nvPr/>
        </p:nvSpPr>
        <p:spPr bwMode="white">
          <a:xfrm>
            <a:off x="0"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p:spPr>
        <p:txBody>
          <a:bodyPr wrap="none" anchor="ct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773" name="Freeform 4"/>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774" name="Freeform 5"/>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775" name="Freeform 6"/>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776" name="Freeform 7"/>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777" name="Freeform 8"/>
          <p:cNvSpPr/>
          <p:nvPr/>
        </p:nvSpPr>
        <p:spPr bwMode="white">
          <a:xfrm>
            <a:off x="0" y="-6350"/>
            <a:ext cx="9144000" cy="1682750"/>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778" name="Freeform 9"/>
          <p:cNvSpPr/>
          <p:nvPr/>
        </p:nvSpPr>
        <p:spPr bwMode="white">
          <a:xfrm>
            <a:off x="0" y="228600"/>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779" name="Freeform 10"/>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780" name="Rectangle 11"/>
          <p:cNvSpPr>
            <a:spLocks noGrp="1" noChangeArrowheads="1"/>
          </p:cNvSpPr>
          <p:nvPr>
            <p:ph type="ctrTitle"/>
          </p:nvPr>
        </p:nvSpPr>
        <p:spPr>
          <a:xfrm>
            <a:off x="609600" y="3124200"/>
            <a:ext cx="7772400" cy="1143000"/>
          </a:xfrm>
        </p:spPr>
        <p:txBody>
          <a:bodyPr/>
          <a:lstStyle>
            <a:lvl1pPr>
              <a:defRPr b="1">
                <a:solidFill>
                  <a:schemeClr val="folHlink"/>
                </a:solidFill>
              </a:defRPr>
            </a:lvl1pPr>
          </a:lstStyle>
          <a:p>
            <a:pPr lvl="0"/>
            <a:r>
              <a:rPr lang="en-US" noProof="0" smtClean="0"/>
              <a:t>Click to edit Master title style</a:t>
            </a:r>
          </a:p>
        </p:txBody>
      </p:sp>
      <p:sp>
        <p:nvSpPr>
          <p:cNvPr id="1048781" name="Rectangle 12"/>
          <p:cNvSpPr>
            <a:spLocks noGrp="1" noChangeArrowheads="1"/>
          </p:cNvSpPr>
          <p:nvPr>
            <p:ph type="subTitle" idx="1"/>
          </p:nvPr>
        </p:nvSpPr>
        <p:spPr>
          <a:xfrm>
            <a:off x="1371600" y="4724400"/>
            <a:ext cx="6400800" cy="1752600"/>
          </a:xfrm>
        </p:spPr>
        <p:txBody>
          <a:bodyPr/>
          <a:lstStyle>
            <a:lvl1pPr marL="0" indent="0" algn="ctr">
              <a:buFontTx/>
              <a:buNone/>
              <a:defRPr sz="3200">
                <a:solidFill>
                  <a:schemeClr val="tx2"/>
                </a:solidFill>
              </a:defRPr>
            </a:lvl1pPr>
          </a:lstStyle>
          <a:p>
            <a:pPr lvl="0"/>
            <a:r>
              <a:rPr lang="en-US" noProof="0" smtClean="0"/>
              <a:t>Click to edit Master subtitle style</a:t>
            </a:r>
          </a:p>
        </p:txBody>
      </p:sp>
      <p:sp>
        <p:nvSpPr>
          <p:cNvPr id="1048782" name="Rectangle 13"/>
          <p:cNvSpPr>
            <a:spLocks noGrp="1" noChangeArrowheads="1"/>
          </p:cNvSpPr>
          <p:nvPr>
            <p:ph type="dt" sz="half" idx="2"/>
          </p:nvPr>
        </p:nvSpPr>
        <p:spPr bwMode="auto">
          <a:xfrm>
            <a:off x="685800" y="6248400"/>
            <a:ext cx="1905000" cy="457200"/>
          </a:xfrm>
          <a:prstGeom prst="rect">
            <a:avLst/>
          </a:prstGeom>
          <a:noFill/>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pPr eaLnBrk="0" fontAlgn="base" hangingPunct="0">
              <a:spcBef>
                <a:spcPct val="0"/>
              </a:spcBef>
              <a:spcAft>
                <a:spcPct val="0"/>
              </a:spcAft>
            </a:pPr>
            <a:endParaRPr lang="en-US" smtClean="0">
              <a:solidFill>
                <a:srgbClr val="FFFFFF"/>
              </a:solidFill>
            </a:endParaRPr>
          </a:p>
        </p:txBody>
      </p:sp>
      <p:sp>
        <p:nvSpPr>
          <p:cNvPr id="1048783" name="Rectangle 15"/>
          <p:cNvSpPr>
            <a:spLocks noGrp="1" noChangeArrowheads="1"/>
          </p:cNvSpPr>
          <p:nvPr>
            <p:ph type="sldNum" sz="quarter" idx="4"/>
          </p:nvPr>
        </p:nvSpPr>
        <p:spPr>
          <a:xfrm>
            <a:off x="6934200" y="6248400"/>
            <a:ext cx="1905000" cy="457200"/>
          </a:xfrm>
        </p:spPr>
        <p:txBody>
          <a:bodyPr/>
          <a:lstStyle/>
          <a:p>
            <a:endParaRPr lang="en-US">
              <a:solidFill>
                <a:srgbClr val="FFFFFF"/>
              </a:solidFill>
            </a:endParaRPr>
          </a:p>
          <a:p>
            <a:endParaRPr lang="en-US">
              <a:solidFill>
                <a:srgbClr val="FFFFFF"/>
              </a:solidFill>
            </a:endParaRPr>
          </a:p>
        </p:txBody>
      </p:sp>
      <p:graphicFrame>
        <p:nvGraphicFramePr>
          <p:cNvPr id="4194310" name="Object 16"/>
          <p:cNvGraphicFramePr>
            <a:graphicFrameLocks noChangeAspect="1"/>
          </p:cNvGraphicFramePr>
          <p:nvPr/>
        </p:nvGraphicFramePr>
        <p:xfrm>
          <a:off x="2514600" y="304800"/>
          <a:ext cx="990600" cy="990600"/>
        </p:xfrm>
        <a:graphic>
          <a:graphicData uri="http://schemas.openxmlformats.org/presentationml/2006/ole">
            <mc:AlternateContent xmlns:mc="http://schemas.openxmlformats.org/markup-compatibility/2006">
              <mc:Choice xmlns:v="urn:schemas-microsoft-com:vml" Requires="v">
                <p:oleObj spid="_x0000_s11267" name="Bitmap Image" r:id="rId4" imgW="990738" imgH="990738" progId="Paint.Picture">
                  <p:embed/>
                </p:oleObj>
              </mc:Choice>
              <mc:Fallback>
                <p:oleObj name="Bitmap Image" r:id="rId4" imgW="990738" imgH="990738" progId="Paint.Picture">
                  <p:embed/>
                  <p:pic>
                    <p:nvPicPr>
                      <p:cNvPr id="2097168" name=""/>
                      <p:cNvPicPr>
                        <a:picLocks noChangeAspect="1" noChangeArrowheads="1"/>
                      </p:cNvPicPr>
                      <p:nvPr/>
                    </p:nvPicPr>
                    <p:blipFill>
                      <a:blip r:embed="rId5"/>
                      <a:srcRect/>
                      <a:stretch>
                        <a:fillRect/>
                      </a:stretch>
                    </p:blipFill>
                    <p:spPr bwMode="auto">
                      <a:xfrm>
                        <a:off x="2514600" y="304800"/>
                        <a:ext cx="990600" cy="990600"/>
                      </a:xfrm>
                      <a:prstGeom prst="rect">
                        <a:avLst/>
                      </a:prstGeom>
                      <a:noFill/>
                      <a:ln>
                        <a:noFill/>
                      </a:ln>
                      <a:effectLst/>
                    </p:spPr>
                  </p:pic>
                </p:oleObj>
              </mc:Fallback>
            </mc:AlternateContent>
          </a:graphicData>
        </a:graphic>
      </p:graphicFrame>
      <p:sp>
        <p:nvSpPr>
          <p:cNvPr id="1048784" name="Rectangle 17"/>
          <p:cNvSpPr>
            <a:spLocks noChangeArrowheads="1"/>
          </p:cNvSpPr>
          <p:nvPr/>
        </p:nvSpPr>
        <p:spPr bwMode="auto">
          <a:xfrm>
            <a:off x="3657600" y="228600"/>
            <a:ext cx="3810000" cy="1006475"/>
          </a:xfrm>
          <a:prstGeom prst="rect">
            <a:avLst/>
          </a:prstGeom>
          <a:noFill/>
          <a:ln>
            <a:noFill/>
          </a:ln>
          <a:effectLst/>
        </p:spPr>
        <p:txBody>
          <a:bodyPr>
            <a:spAutoFit/>
          </a:bodyPr>
          <a:lstStyle/>
          <a:p>
            <a:pPr eaLnBrk="0" fontAlgn="base" hangingPunct="0">
              <a:spcBef>
                <a:spcPct val="0"/>
              </a:spcBef>
              <a:spcAft>
                <a:spcPct val="0"/>
              </a:spcAft>
            </a:pPr>
            <a:r>
              <a:rPr lang="en-US" sz="4000" b="1" smtClean="0">
                <a:solidFill>
                  <a:srgbClr val="3399FF"/>
                </a:solidFill>
                <a:latin typeface="Arial Black" pitchFamily="34" charset="0"/>
              </a:rPr>
              <a:t>ERE</a:t>
            </a:r>
            <a:r>
              <a:rPr lang="en-US" sz="1400" smtClean="0">
                <a:solidFill>
                  <a:srgbClr val="0066FF"/>
                </a:solidFill>
              </a:rPr>
              <a:t> </a:t>
            </a:r>
            <a:r>
              <a:rPr lang="en-US" sz="1400" smtClean="0">
                <a:solidFill>
                  <a:srgbClr val="99CCFF"/>
                </a:solidFill>
              </a:rPr>
              <a:t> </a:t>
            </a:r>
            <a:r>
              <a:rPr lang="en-US" sz="2000" b="1" smtClean="0">
                <a:solidFill>
                  <a:srgbClr val="CCECFF"/>
                </a:solidFill>
                <a:latin typeface="Arial Black" pitchFamily="34" charset="0"/>
              </a:rPr>
              <a:t>HİDROELEKTRİK ÜRETİM ve TİCARET A.Ş.</a:t>
            </a:r>
            <a:endParaRPr lang="en-AU" sz="2000" b="1" smtClean="0">
              <a:solidFill>
                <a:srgbClr val="CCECFF"/>
              </a:solidFill>
              <a:latin typeface="Arial Black"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048782"/>
                                        </p:tgtEl>
                                        <p:attrNameLst>
                                          <p:attrName>style.visibility</p:attrName>
                                        </p:attrNameLst>
                                      </p:cBhvr>
                                      <p:to>
                                        <p:strVal val="visible"/>
                                      </p:to>
                                    </p:set>
                                    <p:anim calcmode="lin" valueType="num">
                                      <p:cBhvr additive="base">
                                        <p:cTn id="7" dur="300" fill="hold"/>
                                        <p:tgtEl>
                                          <p:spTgt spid="1048782"/>
                                        </p:tgtEl>
                                        <p:attrNameLst>
                                          <p:attrName>ppt_x</p:attrName>
                                        </p:attrNameLst>
                                      </p:cBhvr>
                                      <p:tavLst>
                                        <p:tav tm="0">
                                          <p:val>
                                            <p:strVal val="#ppt_x"/>
                                          </p:val>
                                        </p:tav>
                                        <p:tav tm="100000">
                                          <p:val>
                                            <p:strVal val="#ppt_x"/>
                                          </p:val>
                                        </p:tav>
                                      </p:tavLst>
                                    </p:anim>
                                    <p:anim calcmode="lin" valueType="num">
                                      <p:cBhvr additive="base">
                                        <p:cTn id="8" dur="300" fill="hold"/>
                                        <p:tgtEl>
                                          <p:spTgt spid="1048782"/>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048782"/>
                                        </p:tgtEl>
                                        <p:attrNameLst>
                                          <p:attrName>ppt_c</p:attrName>
                                        </p:attrNameLst>
                                      </p:cBhvr>
                                      <p:to>
                                        <a:srgbClr val="66CCFF"/>
                                      </p:to>
                                    </p:animClr>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82" grpId="0" autoUpdateAnimBg="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048798" name="Заголовок 1"/>
          <p:cNvSpPr>
            <a:spLocks noGrp="1"/>
          </p:cNvSpPr>
          <p:nvPr>
            <p:ph type="title"/>
          </p:nvPr>
        </p:nvSpPr>
        <p:spPr/>
        <p:txBody>
          <a:bodyPr/>
          <a:lstStyle/>
          <a:p>
            <a:r>
              <a:rPr lang="ru-RU" smtClean="0"/>
              <a:t>Образец заголовка</a:t>
            </a:r>
            <a:endParaRPr lang="ru-RU"/>
          </a:p>
        </p:txBody>
      </p:sp>
      <p:sp>
        <p:nvSpPr>
          <p:cNvPr id="1048799"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800" name="Нижний колонтитул 3"/>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801" name="Номер слайда 4"/>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048794"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1048795"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1048796" name="Нижний колонтитул 3"/>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797" name="Номер слайда 4"/>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48802" name="Заголовок 1"/>
          <p:cNvSpPr>
            <a:spLocks noGrp="1"/>
          </p:cNvSpPr>
          <p:nvPr>
            <p:ph type="title"/>
          </p:nvPr>
        </p:nvSpPr>
        <p:spPr/>
        <p:txBody>
          <a:bodyPr/>
          <a:lstStyle/>
          <a:p>
            <a:r>
              <a:rPr lang="ru-RU" smtClean="0"/>
              <a:t>Образец заголовка</a:t>
            </a:r>
            <a:endParaRPr lang="ru-RU"/>
          </a:p>
        </p:txBody>
      </p:sp>
      <p:sp>
        <p:nvSpPr>
          <p:cNvPr id="1048803" name="Объект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804" name="Объект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805" name="Нижний колонтитул 4"/>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806" name="Номер слайда 5"/>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48764"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1048765"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48766"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767"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48768"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769" name="Нижний колонтитул 6"/>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770" name="Номер слайда 7"/>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048807" name="Заголовок 1"/>
          <p:cNvSpPr>
            <a:spLocks noGrp="1"/>
          </p:cNvSpPr>
          <p:nvPr>
            <p:ph type="title"/>
          </p:nvPr>
        </p:nvSpPr>
        <p:spPr/>
        <p:txBody>
          <a:bodyPr/>
          <a:lstStyle/>
          <a:p>
            <a:r>
              <a:rPr lang="ru-RU" smtClean="0"/>
              <a:t>Образец заголовка</a:t>
            </a:r>
            <a:endParaRPr lang="ru-RU"/>
          </a:p>
        </p:txBody>
      </p:sp>
      <p:sp>
        <p:nvSpPr>
          <p:cNvPr id="1048808" name="Нижний колонтитул 2"/>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809" name="Номер слайда 3"/>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048609" name="Заголовок 1"/>
          <p:cNvSpPr>
            <a:spLocks noGrp="1"/>
          </p:cNvSpPr>
          <p:nvPr>
            <p:ph type="title"/>
          </p:nvPr>
        </p:nvSpPr>
        <p:spPr/>
        <p:txBody>
          <a:bodyPr/>
          <a:lstStyle/>
          <a:p>
            <a:r>
              <a:rPr lang="ru-RU" smtClean="0"/>
              <a:t>Образец заголовка</a:t>
            </a:r>
            <a:endParaRPr lang="ru-RU"/>
          </a:p>
        </p:txBody>
      </p:sp>
      <p:sp>
        <p:nvSpPr>
          <p:cNvPr id="1048610"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11" name="Нижний колонтитул 3"/>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612" name="Номер слайда 4"/>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048635" name="Нижний колонтитул 1"/>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636" name="Номер слайда 2"/>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48789"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1048790"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791"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48792" name="Нижний колонтитул 4"/>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793" name="Номер слайда 5"/>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48759"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1048760"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1048761"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48762" name="Нижний колонтитул 4"/>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763" name="Номер слайда 5"/>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048814" name="Заголовок 1"/>
          <p:cNvSpPr>
            <a:spLocks noGrp="1"/>
          </p:cNvSpPr>
          <p:nvPr>
            <p:ph type="title"/>
          </p:nvPr>
        </p:nvSpPr>
        <p:spPr/>
        <p:txBody>
          <a:bodyPr/>
          <a:lstStyle/>
          <a:p>
            <a:r>
              <a:rPr lang="ru-RU" smtClean="0"/>
              <a:t>Образец заголовка</a:t>
            </a:r>
            <a:endParaRPr lang="ru-RU"/>
          </a:p>
        </p:txBody>
      </p:sp>
      <p:sp>
        <p:nvSpPr>
          <p:cNvPr id="1048815"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816" name="Нижний колонтитул 3"/>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817" name="Номер слайда 4"/>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048818" name="Вертикальный заголовок 1"/>
          <p:cNvSpPr>
            <a:spLocks noGrp="1"/>
          </p:cNvSpPr>
          <p:nvPr>
            <p:ph type="title" orient="vert"/>
          </p:nvPr>
        </p:nvSpPr>
        <p:spPr>
          <a:xfrm>
            <a:off x="6515100" y="609600"/>
            <a:ext cx="1943100" cy="5791200"/>
          </a:xfrm>
        </p:spPr>
        <p:txBody>
          <a:bodyPr vert="eaVert"/>
          <a:lstStyle/>
          <a:p>
            <a:r>
              <a:rPr lang="ru-RU" smtClean="0"/>
              <a:t>Образец заголовка</a:t>
            </a:r>
            <a:endParaRPr lang="ru-RU"/>
          </a:p>
        </p:txBody>
      </p:sp>
      <p:sp>
        <p:nvSpPr>
          <p:cNvPr id="1048819" name="Вертикальный текст 2"/>
          <p:cNvSpPr>
            <a:spLocks noGrp="1"/>
          </p:cNvSpPr>
          <p:nvPr>
            <p:ph type="body" orient="vert" idx="1"/>
          </p:nvPr>
        </p:nvSpPr>
        <p:spPr>
          <a:xfrm>
            <a:off x="685800" y="609600"/>
            <a:ext cx="567690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820" name="Нижний колонтитул 3"/>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821" name="Номер слайда 4"/>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1048785"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1048786" name="Диаграмма 2"/>
          <p:cNvSpPr>
            <a:spLocks noGrp="1"/>
          </p:cNvSpPr>
          <p:nvPr>
            <p:ph type="chart" idx="1"/>
          </p:nvPr>
        </p:nvSpPr>
        <p:spPr>
          <a:xfrm>
            <a:off x="685800" y="2286000"/>
            <a:ext cx="7772400" cy="4114800"/>
          </a:xfrm>
        </p:spPr>
        <p:txBody>
          <a:bodyPr/>
          <a:lstStyle/>
          <a:p>
            <a:endParaRPr lang="ru-RU"/>
          </a:p>
        </p:txBody>
      </p:sp>
      <p:sp>
        <p:nvSpPr>
          <p:cNvPr id="1048787" name="Нижний колонтитул 3"/>
          <p:cNvSpPr>
            <a:spLocks noGrp="1"/>
          </p:cNvSpPr>
          <p:nvPr>
            <p:ph type="ftr" sz="quarter" idx="10"/>
          </p:nvPr>
        </p:nvSpPr>
        <p:spPr>
          <a:xfrm>
            <a:off x="3200400" y="6248400"/>
            <a:ext cx="3505200" cy="457200"/>
          </a:xfrm>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788" name="Номер слайда 4"/>
          <p:cNvSpPr>
            <a:spLocks noGrp="1"/>
          </p:cNvSpPr>
          <p:nvPr>
            <p:ph type="sldNum" sz="quarter" idx="11"/>
          </p:nvPr>
        </p:nvSpPr>
        <p:spPr>
          <a:xfrm>
            <a:off x="685800" y="6400800"/>
            <a:ext cx="1905000" cy="457200"/>
          </a:xfrm>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1048810"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1048811" name="Таблица 2"/>
          <p:cNvSpPr>
            <a:spLocks noGrp="1"/>
          </p:cNvSpPr>
          <p:nvPr>
            <p:ph type="tbl" idx="1"/>
          </p:nvPr>
        </p:nvSpPr>
        <p:spPr>
          <a:xfrm>
            <a:off x="685800" y="2286000"/>
            <a:ext cx="7772400" cy="4114800"/>
          </a:xfrm>
        </p:spPr>
        <p:txBody>
          <a:bodyPr/>
          <a:lstStyle/>
          <a:p>
            <a:endParaRPr lang="ru-RU"/>
          </a:p>
        </p:txBody>
      </p:sp>
      <p:sp>
        <p:nvSpPr>
          <p:cNvPr id="1048812" name="Нижний колонтитул 3"/>
          <p:cNvSpPr>
            <a:spLocks noGrp="1"/>
          </p:cNvSpPr>
          <p:nvPr>
            <p:ph type="ftr" sz="quarter" idx="10"/>
          </p:nvPr>
        </p:nvSpPr>
        <p:spPr>
          <a:xfrm>
            <a:off x="3200400" y="6248400"/>
            <a:ext cx="3505200" cy="457200"/>
          </a:xfrm>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813" name="Номер слайда 4"/>
          <p:cNvSpPr>
            <a:spLocks noGrp="1"/>
          </p:cNvSpPr>
          <p:nvPr>
            <p:ph type="sldNum" sz="quarter" idx="11"/>
          </p:nvPr>
        </p:nvSpPr>
        <p:spPr>
          <a:xfrm>
            <a:off x="685800" y="6400800"/>
            <a:ext cx="1905000" cy="457200"/>
          </a:xfrm>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48973" name="Rectangle 2"/>
          <p:cNvSpPr>
            <a:spLocks noChangeArrowheads="1"/>
          </p:cNvSpPr>
          <p:nvPr/>
        </p:nvSpPr>
        <p:spPr bwMode="invGray">
          <a:xfrm>
            <a:off x="8809038" y="7620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974" name="Freeform 3"/>
          <p:cNvSpPr/>
          <p:nvPr/>
        </p:nvSpPr>
        <p:spPr bwMode="white">
          <a:xfrm>
            <a:off x="0"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p:spPr>
        <p:txBody>
          <a:bodyPr wrap="none" anchor="ct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975" name="Freeform 4"/>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976" name="Freeform 5"/>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977" name="Freeform 6"/>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978" name="Freeform 7"/>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979" name="Freeform 8"/>
          <p:cNvSpPr/>
          <p:nvPr/>
        </p:nvSpPr>
        <p:spPr bwMode="white">
          <a:xfrm>
            <a:off x="0" y="-6350"/>
            <a:ext cx="9144000" cy="1682750"/>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980" name="Freeform 9"/>
          <p:cNvSpPr/>
          <p:nvPr/>
        </p:nvSpPr>
        <p:spPr bwMode="white">
          <a:xfrm>
            <a:off x="0" y="228600"/>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981" name="Freeform 10"/>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982" name="Rectangle 11"/>
          <p:cNvSpPr>
            <a:spLocks noGrp="1" noChangeArrowheads="1"/>
          </p:cNvSpPr>
          <p:nvPr>
            <p:ph type="ctrTitle"/>
          </p:nvPr>
        </p:nvSpPr>
        <p:spPr>
          <a:xfrm>
            <a:off x="609600" y="3124200"/>
            <a:ext cx="7772400" cy="1143000"/>
          </a:xfrm>
        </p:spPr>
        <p:txBody>
          <a:bodyPr/>
          <a:lstStyle>
            <a:lvl1pPr>
              <a:defRPr b="1">
                <a:solidFill>
                  <a:schemeClr val="folHlink"/>
                </a:solidFill>
              </a:defRPr>
            </a:lvl1pPr>
          </a:lstStyle>
          <a:p>
            <a:pPr lvl="0"/>
            <a:r>
              <a:rPr lang="en-US" noProof="0" smtClean="0"/>
              <a:t>Click to edit Master title style</a:t>
            </a:r>
          </a:p>
        </p:txBody>
      </p:sp>
      <p:sp>
        <p:nvSpPr>
          <p:cNvPr id="1048983" name="Rectangle 12"/>
          <p:cNvSpPr>
            <a:spLocks noGrp="1" noChangeArrowheads="1"/>
          </p:cNvSpPr>
          <p:nvPr>
            <p:ph type="subTitle" idx="1"/>
          </p:nvPr>
        </p:nvSpPr>
        <p:spPr>
          <a:xfrm>
            <a:off x="1371600" y="4724400"/>
            <a:ext cx="6400800" cy="1752600"/>
          </a:xfrm>
        </p:spPr>
        <p:txBody>
          <a:bodyPr/>
          <a:lstStyle>
            <a:lvl1pPr marL="0" indent="0" algn="ctr">
              <a:buFontTx/>
              <a:buNone/>
              <a:defRPr sz="3200">
                <a:solidFill>
                  <a:schemeClr val="tx2"/>
                </a:solidFill>
              </a:defRPr>
            </a:lvl1pPr>
          </a:lstStyle>
          <a:p>
            <a:pPr lvl="0"/>
            <a:r>
              <a:rPr lang="en-US" noProof="0" smtClean="0"/>
              <a:t>Click to edit Master subtitle style</a:t>
            </a:r>
          </a:p>
        </p:txBody>
      </p:sp>
      <p:sp>
        <p:nvSpPr>
          <p:cNvPr id="1048984" name="Rectangle 13"/>
          <p:cNvSpPr>
            <a:spLocks noGrp="1" noChangeArrowheads="1"/>
          </p:cNvSpPr>
          <p:nvPr>
            <p:ph type="dt" sz="half" idx="2"/>
          </p:nvPr>
        </p:nvSpPr>
        <p:spPr bwMode="auto">
          <a:xfrm>
            <a:off x="685800" y="6248400"/>
            <a:ext cx="1905000" cy="457200"/>
          </a:xfrm>
          <a:prstGeom prst="rect">
            <a:avLst/>
          </a:prstGeom>
          <a:noFill/>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pPr eaLnBrk="0" fontAlgn="base" hangingPunct="0">
              <a:spcBef>
                <a:spcPct val="0"/>
              </a:spcBef>
              <a:spcAft>
                <a:spcPct val="0"/>
              </a:spcAft>
            </a:pPr>
            <a:endParaRPr lang="en-US" smtClean="0">
              <a:solidFill>
                <a:srgbClr val="FFFFFF"/>
              </a:solidFill>
            </a:endParaRPr>
          </a:p>
        </p:txBody>
      </p:sp>
      <p:sp>
        <p:nvSpPr>
          <p:cNvPr id="1048985" name="Rectangle 15"/>
          <p:cNvSpPr>
            <a:spLocks noGrp="1" noChangeArrowheads="1"/>
          </p:cNvSpPr>
          <p:nvPr>
            <p:ph type="sldNum" sz="quarter" idx="4"/>
          </p:nvPr>
        </p:nvSpPr>
        <p:spPr>
          <a:xfrm>
            <a:off x="6934200" y="6248400"/>
            <a:ext cx="1905000" cy="457200"/>
          </a:xfrm>
        </p:spPr>
        <p:txBody>
          <a:bodyPr/>
          <a:lstStyle/>
          <a:p>
            <a:endParaRPr lang="en-US">
              <a:solidFill>
                <a:srgbClr val="FFFFFF"/>
              </a:solidFill>
            </a:endParaRPr>
          </a:p>
          <a:p>
            <a:endParaRPr lang="en-US">
              <a:solidFill>
                <a:srgbClr val="FFFFFF"/>
              </a:solidFill>
            </a:endParaRPr>
          </a:p>
        </p:txBody>
      </p:sp>
      <p:graphicFrame>
        <p:nvGraphicFramePr>
          <p:cNvPr id="4194313" name="Object 16"/>
          <p:cNvGraphicFramePr>
            <a:graphicFrameLocks noChangeAspect="1"/>
          </p:cNvGraphicFramePr>
          <p:nvPr/>
        </p:nvGraphicFramePr>
        <p:xfrm>
          <a:off x="2514600" y="304800"/>
          <a:ext cx="990600" cy="990600"/>
        </p:xfrm>
        <a:graphic>
          <a:graphicData uri="http://schemas.openxmlformats.org/presentationml/2006/ole">
            <mc:AlternateContent xmlns:mc="http://schemas.openxmlformats.org/markup-compatibility/2006">
              <mc:Choice xmlns:v="urn:schemas-microsoft-com:vml" Requires="v">
                <p:oleObj spid="_x0000_s12291" name="Bitmap Image" r:id="rId4" imgW="990738" imgH="990738" progId="Paint.Picture">
                  <p:embed/>
                </p:oleObj>
              </mc:Choice>
              <mc:Fallback>
                <p:oleObj name="Bitmap Image" r:id="rId4" imgW="990738" imgH="990738" progId="Paint.Picture">
                  <p:embed/>
                  <p:pic>
                    <p:nvPicPr>
                      <p:cNvPr id="2097171" name=""/>
                      <p:cNvPicPr>
                        <a:picLocks noChangeAspect="1" noChangeArrowheads="1"/>
                      </p:cNvPicPr>
                      <p:nvPr/>
                    </p:nvPicPr>
                    <p:blipFill>
                      <a:blip r:embed="rId5"/>
                      <a:srcRect/>
                      <a:stretch>
                        <a:fillRect/>
                      </a:stretch>
                    </p:blipFill>
                    <p:spPr bwMode="auto">
                      <a:xfrm>
                        <a:off x="2514600" y="304800"/>
                        <a:ext cx="990600" cy="990600"/>
                      </a:xfrm>
                      <a:prstGeom prst="rect">
                        <a:avLst/>
                      </a:prstGeom>
                      <a:noFill/>
                      <a:ln>
                        <a:noFill/>
                      </a:ln>
                      <a:effectLst/>
                    </p:spPr>
                  </p:pic>
                </p:oleObj>
              </mc:Fallback>
            </mc:AlternateContent>
          </a:graphicData>
        </a:graphic>
      </p:graphicFrame>
      <p:sp>
        <p:nvSpPr>
          <p:cNvPr id="1048986" name="Rectangle 17"/>
          <p:cNvSpPr>
            <a:spLocks noChangeArrowheads="1"/>
          </p:cNvSpPr>
          <p:nvPr/>
        </p:nvSpPr>
        <p:spPr bwMode="auto">
          <a:xfrm>
            <a:off x="3657600" y="228600"/>
            <a:ext cx="3810000" cy="1006475"/>
          </a:xfrm>
          <a:prstGeom prst="rect">
            <a:avLst/>
          </a:prstGeom>
          <a:noFill/>
          <a:ln>
            <a:noFill/>
          </a:ln>
          <a:effectLst/>
        </p:spPr>
        <p:txBody>
          <a:bodyPr>
            <a:spAutoFit/>
          </a:bodyPr>
          <a:lstStyle/>
          <a:p>
            <a:pPr eaLnBrk="0" fontAlgn="base" hangingPunct="0">
              <a:spcBef>
                <a:spcPct val="0"/>
              </a:spcBef>
              <a:spcAft>
                <a:spcPct val="0"/>
              </a:spcAft>
            </a:pPr>
            <a:r>
              <a:rPr lang="en-US" sz="4000" b="1" smtClean="0">
                <a:solidFill>
                  <a:srgbClr val="3399FF"/>
                </a:solidFill>
                <a:latin typeface="Arial Black" pitchFamily="34" charset="0"/>
              </a:rPr>
              <a:t>ERE</a:t>
            </a:r>
            <a:r>
              <a:rPr lang="en-US" sz="1400" smtClean="0">
                <a:solidFill>
                  <a:srgbClr val="0066FF"/>
                </a:solidFill>
              </a:rPr>
              <a:t> </a:t>
            </a:r>
            <a:r>
              <a:rPr lang="en-US" sz="1400" smtClean="0">
                <a:solidFill>
                  <a:srgbClr val="99CCFF"/>
                </a:solidFill>
              </a:rPr>
              <a:t> </a:t>
            </a:r>
            <a:r>
              <a:rPr lang="en-US" sz="2000" b="1" smtClean="0">
                <a:solidFill>
                  <a:srgbClr val="CCECFF"/>
                </a:solidFill>
                <a:latin typeface="Arial Black" pitchFamily="34" charset="0"/>
              </a:rPr>
              <a:t>HİDROELEKTRİK ÜRETİM ve TİCARET A.Ş.</a:t>
            </a:r>
            <a:endParaRPr lang="en-AU" sz="2000" b="1" smtClean="0">
              <a:solidFill>
                <a:srgbClr val="CCECFF"/>
              </a:solidFill>
              <a:latin typeface="Arial Black"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048984"/>
                                        </p:tgtEl>
                                        <p:attrNameLst>
                                          <p:attrName>style.visibility</p:attrName>
                                        </p:attrNameLst>
                                      </p:cBhvr>
                                      <p:to>
                                        <p:strVal val="visible"/>
                                      </p:to>
                                    </p:set>
                                    <p:anim calcmode="lin" valueType="num">
                                      <p:cBhvr additive="base">
                                        <p:cTn id="7" dur="300" fill="hold"/>
                                        <p:tgtEl>
                                          <p:spTgt spid="1048984"/>
                                        </p:tgtEl>
                                        <p:attrNameLst>
                                          <p:attrName>ppt_x</p:attrName>
                                        </p:attrNameLst>
                                      </p:cBhvr>
                                      <p:tavLst>
                                        <p:tav tm="0">
                                          <p:val>
                                            <p:strVal val="#ppt_x"/>
                                          </p:val>
                                        </p:tav>
                                        <p:tav tm="100000">
                                          <p:val>
                                            <p:strVal val="#ppt_x"/>
                                          </p:val>
                                        </p:tav>
                                      </p:tavLst>
                                    </p:anim>
                                    <p:anim calcmode="lin" valueType="num">
                                      <p:cBhvr additive="base">
                                        <p:cTn id="8" dur="300" fill="hold"/>
                                        <p:tgtEl>
                                          <p:spTgt spid="1048984"/>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048984"/>
                                        </p:tgtEl>
                                        <p:attrNameLst>
                                          <p:attrName>ppt_c</p:attrName>
                                        </p:attrNameLst>
                                      </p:cBhvr>
                                      <p:to>
                                        <a:srgbClr val="66CCFF"/>
                                      </p:to>
                                    </p:animClr>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84" grpId="0" autoUpdateAnimBg="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049003" name="Заголовок 1"/>
          <p:cNvSpPr>
            <a:spLocks noGrp="1"/>
          </p:cNvSpPr>
          <p:nvPr>
            <p:ph type="title"/>
          </p:nvPr>
        </p:nvSpPr>
        <p:spPr/>
        <p:txBody>
          <a:bodyPr/>
          <a:lstStyle/>
          <a:p>
            <a:r>
              <a:rPr lang="ru-RU" smtClean="0"/>
              <a:t>Образец заголовка</a:t>
            </a:r>
            <a:endParaRPr lang="ru-RU"/>
          </a:p>
        </p:txBody>
      </p:sp>
      <p:sp>
        <p:nvSpPr>
          <p:cNvPr id="1049004"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9005" name="Нижний колонтитул 3"/>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9006" name="Номер слайда 4"/>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048999"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1049000"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1049001" name="Нижний колонтитул 3"/>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9002" name="Номер слайда 4"/>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048717"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1048718"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1048719" name="Нижний колонтитул 3"/>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720" name="Номер слайда 4"/>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48948" name="Заголовок 1"/>
          <p:cNvSpPr>
            <a:spLocks noGrp="1"/>
          </p:cNvSpPr>
          <p:nvPr>
            <p:ph type="title"/>
          </p:nvPr>
        </p:nvSpPr>
        <p:spPr/>
        <p:txBody>
          <a:bodyPr/>
          <a:lstStyle/>
          <a:p>
            <a:r>
              <a:rPr lang="ru-RU" smtClean="0"/>
              <a:t>Образец заголовка</a:t>
            </a:r>
            <a:endParaRPr lang="ru-RU"/>
          </a:p>
        </p:txBody>
      </p:sp>
      <p:sp>
        <p:nvSpPr>
          <p:cNvPr id="1048949" name="Объект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950" name="Объект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951" name="Нижний колонтитул 4"/>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952" name="Номер слайда 5"/>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4899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104899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4899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99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4899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997" name="Нижний колонтитул 6"/>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998" name="Номер слайда 7"/>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048970" name="Заголовок 1"/>
          <p:cNvSpPr>
            <a:spLocks noGrp="1"/>
          </p:cNvSpPr>
          <p:nvPr>
            <p:ph type="title"/>
          </p:nvPr>
        </p:nvSpPr>
        <p:spPr/>
        <p:txBody>
          <a:bodyPr/>
          <a:lstStyle/>
          <a:p>
            <a:r>
              <a:rPr lang="ru-RU" smtClean="0"/>
              <a:t>Образец заголовка</a:t>
            </a:r>
            <a:endParaRPr lang="ru-RU"/>
          </a:p>
        </p:txBody>
      </p:sp>
      <p:sp>
        <p:nvSpPr>
          <p:cNvPr id="1048971" name="Нижний колонтитул 2"/>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972" name="Номер слайда 3"/>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048657" name="Нижний колонтитул 1"/>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658" name="Номер слайда 2"/>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48965"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1048966"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967"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48968" name="Нижний колонтитул 4"/>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969" name="Номер слайда 5"/>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48987"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1048988"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1048989"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48990" name="Нижний колонтитул 4"/>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991" name="Номер слайда 5"/>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048961" name="Заголовок 1"/>
          <p:cNvSpPr>
            <a:spLocks noGrp="1"/>
          </p:cNvSpPr>
          <p:nvPr>
            <p:ph type="title"/>
          </p:nvPr>
        </p:nvSpPr>
        <p:spPr/>
        <p:txBody>
          <a:bodyPr/>
          <a:lstStyle/>
          <a:p>
            <a:r>
              <a:rPr lang="ru-RU" smtClean="0"/>
              <a:t>Образец заголовка</a:t>
            </a:r>
            <a:endParaRPr lang="ru-RU"/>
          </a:p>
        </p:txBody>
      </p:sp>
      <p:sp>
        <p:nvSpPr>
          <p:cNvPr id="1048962"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963" name="Нижний колонтитул 3"/>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964" name="Номер слайда 4"/>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049007" name="Вертикальный заголовок 1"/>
          <p:cNvSpPr>
            <a:spLocks noGrp="1"/>
          </p:cNvSpPr>
          <p:nvPr>
            <p:ph type="title" orient="vert"/>
          </p:nvPr>
        </p:nvSpPr>
        <p:spPr>
          <a:xfrm>
            <a:off x="6515100" y="609600"/>
            <a:ext cx="1943100" cy="5791200"/>
          </a:xfrm>
        </p:spPr>
        <p:txBody>
          <a:bodyPr vert="eaVert"/>
          <a:lstStyle/>
          <a:p>
            <a:r>
              <a:rPr lang="ru-RU" smtClean="0"/>
              <a:t>Образец заголовка</a:t>
            </a:r>
            <a:endParaRPr lang="ru-RU"/>
          </a:p>
        </p:txBody>
      </p:sp>
      <p:sp>
        <p:nvSpPr>
          <p:cNvPr id="1049008" name="Вертикальный текст 2"/>
          <p:cNvSpPr>
            <a:spLocks noGrp="1"/>
          </p:cNvSpPr>
          <p:nvPr>
            <p:ph type="body" orient="vert" idx="1"/>
          </p:nvPr>
        </p:nvSpPr>
        <p:spPr>
          <a:xfrm>
            <a:off x="685800" y="609600"/>
            <a:ext cx="567690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9009" name="Нижний колонтитул 3"/>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9010" name="Номер слайда 4"/>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1048953"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1048954" name="Диаграмма 2"/>
          <p:cNvSpPr>
            <a:spLocks noGrp="1"/>
          </p:cNvSpPr>
          <p:nvPr>
            <p:ph type="chart" idx="1"/>
          </p:nvPr>
        </p:nvSpPr>
        <p:spPr>
          <a:xfrm>
            <a:off x="685800" y="2286000"/>
            <a:ext cx="7772400" cy="4114800"/>
          </a:xfrm>
        </p:spPr>
        <p:txBody>
          <a:bodyPr/>
          <a:lstStyle/>
          <a:p>
            <a:endParaRPr lang="ru-RU"/>
          </a:p>
        </p:txBody>
      </p:sp>
      <p:sp>
        <p:nvSpPr>
          <p:cNvPr id="1048955" name="Нижний колонтитул 3"/>
          <p:cNvSpPr>
            <a:spLocks noGrp="1"/>
          </p:cNvSpPr>
          <p:nvPr>
            <p:ph type="ftr" sz="quarter" idx="10"/>
          </p:nvPr>
        </p:nvSpPr>
        <p:spPr>
          <a:xfrm>
            <a:off x="3200400" y="6248400"/>
            <a:ext cx="3505200" cy="457200"/>
          </a:xfrm>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956" name="Номер слайда 4"/>
          <p:cNvSpPr>
            <a:spLocks noGrp="1"/>
          </p:cNvSpPr>
          <p:nvPr>
            <p:ph type="sldNum" sz="quarter" idx="11"/>
          </p:nvPr>
        </p:nvSpPr>
        <p:spPr>
          <a:xfrm>
            <a:off x="685800" y="6400800"/>
            <a:ext cx="1905000" cy="457200"/>
          </a:xfrm>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1048957"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1048958" name="Таблица 2"/>
          <p:cNvSpPr>
            <a:spLocks noGrp="1"/>
          </p:cNvSpPr>
          <p:nvPr>
            <p:ph type="tbl" idx="1"/>
          </p:nvPr>
        </p:nvSpPr>
        <p:spPr>
          <a:xfrm>
            <a:off x="685800" y="2286000"/>
            <a:ext cx="7772400" cy="4114800"/>
          </a:xfrm>
        </p:spPr>
        <p:txBody>
          <a:bodyPr/>
          <a:lstStyle/>
          <a:p>
            <a:endParaRPr lang="ru-RU"/>
          </a:p>
        </p:txBody>
      </p:sp>
      <p:sp>
        <p:nvSpPr>
          <p:cNvPr id="1048959" name="Нижний колонтитул 3"/>
          <p:cNvSpPr>
            <a:spLocks noGrp="1"/>
          </p:cNvSpPr>
          <p:nvPr>
            <p:ph type="ftr" sz="quarter" idx="10"/>
          </p:nvPr>
        </p:nvSpPr>
        <p:spPr>
          <a:xfrm>
            <a:off x="3200400" y="6248400"/>
            <a:ext cx="3505200" cy="457200"/>
          </a:xfrm>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960" name="Номер слайда 4"/>
          <p:cNvSpPr>
            <a:spLocks noGrp="1"/>
          </p:cNvSpPr>
          <p:nvPr>
            <p:ph type="sldNum" sz="quarter" idx="11"/>
          </p:nvPr>
        </p:nvSpPr>
        <p:spPr>
          <a:xfrm>
            <a:off x="685800" y="6400800"/>
            <a:ext cx="1905000" cy="457200"/>
          </a:xfrm>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48712" name="Заголовок 1"/>
          <p:cNvSpPr>
            <a:spLocks noGrp="1"/>
          </p:cNvSpPr>
          <p:nvPr>
            <p:ph type="title"/>
          </p:nvPr>
        </p:nvSpPr>
        <p:spPr/>
        <p:txBody>
          <a:bodyPr/>
          <a:lstStyle/>
          <a:p>
            <a:r>
              <a:rPr lang="ru-RU" smtClean="0"/>
              <a:t>Образец заголовка</a:t>
            </a:r>
            <a:endParaRPr lang="ru-RU"/>
          </a:p>
        </p:txBody>
      </p:sp>
      <p:sp>
        <p:nvSpPr>
          <p:cNvPr id="1048713" name="Объект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714" name="Объект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715" name="Нижний колонтитул 4"/>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716" name="Номер слайда 5"/>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48926" name="Rectangle 2"/>
          <p:cNvSpPr>
            <a:spLocks noChangeArrowheads="1"/>
          </p:cNvSpPr>
          <p:nvPr/>
        </p:nvSpPr>
        <p:spPr bwMode="invGray">
          <a:xfrm>
            <a:off x="8809038" y="7620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927" name="Freeform 3"/>
          <p:cNvSpPr/>
          <p:nvPr/>
        </p:nvSpPr>
        <p:spPr bwMode="white">
          <a:xfrm>
            <a:off x="0"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p:spPr>
        <p:txBody>
          <a:bodyPr wrap="none" anchor="ct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928" name="Freeform 4"/>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929" name="Freeform 5"/>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930" name="Freeform 6"/>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931" name="Freeform 7"/>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932" name="Freeform 8"/>
          <p:cNvSpPr/>
          <p:nvPr/>
        </p:nvSpPr>
        <p:spPr bwMode="white">
          <a:xfrm>
            <a:off x="0" y="-6350"/>
            <a:ext cx="9144000" cy="1682750"/>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933" name="Freeform 9"/>
          <p:cNvSpPr/>
          <p:nvPr/>
        </p:nvSpPr>
        <p:spPr bwMode="white">
          <a:xfrm>
            <a:off x="0" y="228600"/>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934" name="Freeform 10"/>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935" name="Rectangle 11"/>
          <p:cNvSpPr>
            <a:spLocks noGrp="1" noChangeArrowheads="1"/>
          </p:cNvSpPr>
          <p:nvPr>
            <p:ph type="ctrTitle"/>
          </p:nvPr>
        </p:nvSpPr>
        <p:spPr>
          <a:xfrm>
            <a:off x="609600" y="3124200"/>
            <a:ext cx="7772400" cy="1143000"/>
          </a:xfrm>
        </p:spPr>
        <p:txBody>
          <a:bodyPr/>
          <a:lstStyle>
            <a:lvl1pPr>
              <a:defRPr b="1">
                <a:solidFill>
                  <a:schemeClr val="folHlink"/>
                </a:solidFill>
              </a:defRPr>
            </a:lvl1pPr>
          </a:lstStyle>
          <a:p>
            <a:pPr lvl="0"/>
            <a:r>
              <a:rPr lang="en-US" noProof="0" smtClean="0"/>
              <a:t>Click to edit Master title style</a:t>
            </a:r>
          </a:p>
        </p:txBody>
      </p:sp>
      <p:sp>
        <p:nvSpPr>
          <p:cNvPr id="1048936" name="Rectangle 12"/>
          <p:cNvSpPr>
            <a:spLocks noGrp="1" noChangeArrowheads="1"/>
          </p:cNvSpPr>
          <p:nvPr>
            <p:ph type="subTitle" idx="1"/>
          </p:nvPr>
        </p:nvSpPr>
        <p:spPr>
          <a:xfrm>
            <a:off x="1371600" y="4724400"/>
            <a:ext cx="6400800" cy="1752600"/>
          </a:xfrm>
        </p:spPr>
        <p:txBody>
          <a:bodyPr/>
          <a:lstStyle>
            <a:lvl1pPr marL="0" indent="0" algn="ctr">
              <a:buFontTx/>
              <a:buNone/>
              <a:defRPr sz="3200">
                <a:solidFill>
                  <a:schemeClr val="tx2"/>
                </a:solidFill>
              </a:defRPr>
            </a:lvl1pPr>
          </a:lstStyle>
          <a:p>
            <a:pPr lvl="0"/>
            <a:r>
              <a:rPr lang="en-US" noProof="0" smtClean="0"/>
              <a:t>Click to edit Master subtitle style</a:t>
            </a:r>
          </a:p>
        </p:txBody>
      </p:sp>
      <p:sp>
        <p:nvSpPr>
          <p:cNvPr id="1048937" name="Rectangle 13"/>
          <p:cNvSpPr>
            <a:spLocks noGrp="1" noChangeArrowheads="1"/>
          </p:cNvSpPr>
          <p:nvPr>
            <p:ph type="dt" sz="half" idx="2"/>
          </p:nvPr>
        </p:nvSpPr>
        <p:spPr bwMode="auto">
          <a:xfrm>
            <a:off x="685800" y="6248400"/>
            <a:ext cx="1905000" cy="457200"/>
          </a:xfrm>
          <a:prstGeom prst="rect">
            <a:avLst/>
          </a:prstGeom>
          <a:noFill/>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pPr eaLnBrk="0" fontAlgn="base" hangingPunct="0">
              <a:spcBef>
                <a:spcPct val="0"/>
              </a:spcBef>
              <a:spcAft>
                <a:spcPct val="0"/>
              </a:spcAft>
            </a:pPr>
            <a:endParaRPr lang="en-US" smtClean="0">
              <a:solidFill>
                <a:srgbClr val="FFFFFF"/>
              </a:solidFill>
            </a:endParaRPr>
          </a:p>
        </p:txBody>
      </p:sp>
      <p:sp>
        <p:nvSpPr>
          <p:cNvPr id="1048938" name="Rectangle 15"/>
          <p:cNvSpPr>
            <a:spLocks noGrp="1" noChangeArrowheads="1"/>
          </p:cNvSpPr>
          <p:nvPr>
            <p:ph type="sldNum" sz="quarter" idx="4"/>
          </p:nvPr>
        </p:nvSpPr>
        <p:spPr>
          <a:xfrm>
            <a:off x="6934200" y="6248400"/>
            <a:ext cx="1905000" cy="457200"/>
          </a:xfrm>
        </p:spPr>
        <p:txBody>
          <a:bodyPr/>
          <a:lstStyle/>
          <a:p>
            <a:endParaRPr lang="en-US">
              <a:solidFill>
                <a:srgbClr val="FFFFFF"/>
              </a:solidFill>
            </a:endParaRPr>
          </a:p>
          <a:p>
            <a:endParaRPr lang="en-US">
              <a:solidFill>
                <a:srgbClr val="FFFFFF"/>
              </a:solidFill>
            </a:endParaRPr>
          </a:p>
        </p:txBody>
      </p:sp>
      <p:graphicFrame>
        <p:nvGraphicFramePr>
          <p:cNvPr id="4194312" name="Object 16"/>
          <p:cNvGraphicFramePr>
            <a:graphicFrameLocks noChangeAspect="1"/>
          </p:cNvGraphicFramePr>
          <p:nvPr/>
        </p:nvGraphicFramePr>
        <p:xfrm>
          <a:off x="2514600" y="304800"/>
          <a:ext cx="990600" cy="990600"/>
        </p:xfrm>
        <a:graphic>
          <a:graphicData uri="http://schemas.openxmlformats.org/presentationml/2006/ole">
            <mc:AlternateContent xmlns:mc="http://schemas.openxmlformats.org/markup-compatibility/2006">
              <mc:Choice xmlns:v="urn:schemas-microsoft-com:vml" Requires="v">
                <p:oleObj spid="_x0000_s13315" name="Bitmap Image" r:id="rId4" imgW="990738" imgH="990738" progId="Paint.Picture">
                  <p:embed/>
                </p:oleObj>
              </mc:Choice>
              <mc:Fallback>
                <p:oleObj name="Bitmap Image" r:id="rId4" imgW="990738" imgH="990738" progId="Paint.Picture">
                  <p:embed/>
                  <p:pic>
                    <p:nvPicPr>
                      <p:cNvPr id="2097170" name=""/>
                      <p:cNvPicPr>
                        <a:picLocks noChangeAspect="1" noChangeArrowheads="1"/>
                      </p:cNvPicPr>
                      <p:nvPr/>
                    </p:nvPicPr>
                    <p:blipFill>
                      <a:blip r:embed="rId5"/>
                      <a:srcRect/>
                      <a:stretch>
                        <a:fillRect/>
                      </a:stretch>
                    </p:blipFill>
                    <p:spPr bwMode="auto">
                      <a:xfrm>
                        <a:off x="2514600" y="304800"/>
                        <a:ext cx="990600" cy="990600"/>
                      </a:xfrm>
                      <a:prstGeom prst="rect">
                        <a:avLst/>
                      </a:prstGeom>
                      <a:noFill/>
                      <a:ln>
                        <a:noFill/>
                      </a:ln>
                      <a:effectLst/>
                    </p:spPr>
                  </p:pic>
                </p:oleObj>
              </mc:Fallback>
            </mc:AlternateContent>
          </a:graphicData>
        </a:graphic>
      </p:graphicFrame>
      <p:sp>
        <p:nvSpPr>
          <p:cNvPr id="1048939" name="Rectangle 17"/>
          <p:cNvSpPr>
            <a:spLocks noChangeArrowheads="1"/>
          </p:cNvSpPr>
          <p:nvPr/>
        </p:nvSpPr>
        <p:spPr bwMode="auto">
          <a:xfrm>
            <a:off x="3657600" y="228600"/>
            <a:ext cx="3810000" cy="1006475"/>
          </a:xfrm>
          <a:prstGeom prst="rect">
            <a:avLst/>
          </a:prstGeom>
          <a:noFill/>
          <a:ln>
            <a:noFill/>
          </a:ln>
          <a:effectLst/>
        </p:spPr>
        <p:txBody>
          <a:bodyPr>
            <a:spAutoFit/>
          </a:bodyPr>
          <a:lstStyle/>
          <a:p>
            <a:pPr eaLnBrk="0" fontAlgn="base" hangingPunct="0">
              <a:spcBef>
                <a:spcPct val="0"/>
              </a:spcBef>
              <a:spcAft>
                <a:spcPct val="0"/>
              </a:spcAft>
            </a:pPr>
            <a:r>
              <a:rPr lang="en-US" sz="4000" b="1" smtClean="0">
                <a:solidFill>
                  <a:srgbClr val="3399FF"/>
                </a:solidFill>
                <a:latin typeface="Arial Black" pitchFamily="34" charset="0"/>
              </a:rPr>
              <a:t>ERE</a:t>
            </a:r>
            <a:r>
              <a:rPr lang="en-US" sz="1400" smtClean="0">
                <a:solidFill>
                  <a:srgbClr val="0066FF"/>
                </a:solidFill>
              </a:rPr>
              <a:t> </a:t>
            </a:r>
            <a:r>
              <a:rPr lang="en-US" sz="1400" smtClean="0">
                <a:solidFill>
                  <a:srgbClr val="99CCFF"/>
                </a:solidFill>
              </a:rPr>
              <a:t> </a:t>
            </a:r>
            <a:r>
              <a:rPr lang="en-US" sz="2000" b="1" smtClean="0">
                <a:solidFill>
                  <a:srgbClr val="CCECFF"/>
                </a:solidFill>
                <a:latin typeface="Arial Black" pitchFamily="34" charset="0"/>
              </a:rPr>
              <a:t>HİDROELEKTRİK ÜRETİM ve TİCARET A.Ş.</a:t>
            </a:r>
            <a:endParaRPr lang="en-AU" sz="2000" b="1" smtClean="0">
              <a:solidFill>
                <a:srgbClr val="CCECFF"/>
              </a:solidFill>
              <a:latin typeface="Arial Black"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048937"/>
                                        </p:tgtEl>
                                        <p:attrNameLst>
                                          <p:attrName>style.visibility</p:attrName>
                                        </p:attrNameLst>
                                      </p:cBhvr>
                                      <p:to>
                                        <p:strVal val="visible"/>
                                      </p:to>
                                    </p:set>
                                    <p:anim calcmode="lin" valueType="num">
                                      <p:cBhvr additive="base">
                                        <p:cTn id="7" dur="300" fill="hold"/>
                                        <p:tgtEl>
                                          <p:spTgt spid="1048937"/>
                                        </p:tgtEl>
                                        <p:attrNameLst>
                                          <p:attrName>ppt_x</p:attrName>
                                        </p:attrNameLst>
                                      </p:cBhvr>
                                      <p:tavLst>
                                        <p:tav tm="0">
                                          <p:val>
                                            <p:strVal val="#ppt_x"/>
                                          </p:val>
                                        </p:tav>
                                        <p:tav tm="100000">
                                          <p:val>
                                            <p:strVal val="#ppt_x"/>
                                          </p:val>
                                        </p:tav>
                                      </p:tavLst>
                                    </p:anim>
                                    <p:anim calcmode="lin" valueType="num">
                                      <p:cBhvr additive="base">
                                        <p:cTn id="8" dur="300" fill="hold"/>
                                        <p:tgtEl>
                                          <p:spTgt spid="1048937"/>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048937"/>
                                        </p:tgtEl>
                                        <p:attrNameLst>
                                          <p:attrName>ppt_c</p:attrName>
                                        </p:attrNameLst>
                                      </p:cBhvr>
                                      <p:to>
                                        <a:srgbClr val="66CCFF"/>
                                      </p:to>
                                    </p:animClr>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37" grpId="0" autoUpdateAnimBg="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048890" name="Заголовок 1"/>
          <p:cNvSpPr>
            <a:spLocks noGrp="1"/>
          </p:cNvSpPr>
          <p:nvPr>
            <p:ph type="title"/>
          </p:nvPr>
        </p:nvSpPr>
        <p:spPr/>
        <p:txBody>
          <a:bodyPr/>
          <a:lstStyle/>
          <a:p>
            <a:r>
              <a:rPr lang="ru-RU" smtClean="0"/>
              <a:t>Образец заголовка</a:t>
            </a:r>
            <a:endParaRPr lang="ru-RU"/>
          </a:p>
        </p:txBody>
      </p:sp>
      <p:sp>
        <p:nvSpPr>
          <p:cNvPr id="1048891"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892" name="Нижний колонтитул 3"/>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893" name="Номер слайда 4"/>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048906"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1048907"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1048908" name="Нижний колонтитул 3"/>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909" name="Номер слайда 4"/>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48885" name="Заголовок 1"/>
          <p:cNvSpPr>
            <a:spLocks noGrp="1"/>
          </p:cNvSpPr>
          <p:nvPr>
            <p:ph type="title"/>
          </p:nvPr>
        </p:nvSpPr>
        <p:spPr/>
        <p:txBody>
          <a:bodyPr/>
          <a:lstStyle/>
          <a:p>
            <a:r>
              <a:rPr lang="ru-RU" smtClean="0"/>
              <a:t>Образец заголовка</a:t>
            </a:r>
            <a:endParaRPr lang="ru-RU"/>
          </a:p>
        </p:txBody>
      </p:sp>
      <p:sp>
        <p:nvSpPr>
          <p:cNvPr id="1048886" name="Объект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887" name="Объект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888" name="Нижний колонтитул 4"/>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889" name="Номер слайда 5"/>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48919"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1048920"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48921"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922"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48923"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924" name="Нижний колонтитул 6"/>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925" name="Номер слайда 7"/>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048898" name="Заголовок 1"/>
          <p:cNvSpPr>
            <a:spLocks noGrp="1"/>
          </p:cNvSpPr>
          <p:nvPr>
            <p:ph type="title"/>
          </p:nvPr>
        </p:nvSpPr>
        <p:spPr/>
        <p:txBody>
          <a:bodyPr/>
          <a:lstStyle/>
          <a:p>
            <a:r>
              <a:rPr lang="ru-RU" smtClean="0"/>
              <a:t>Образец заголовка</a:t>
            </a:r>
            <a:endParaRPr lang="ru-RU"/>
          </a:p>
        </p:txBody>
      </p:sp>
      <p:sp>
        <p:nvSpPr>
          <p:cNvPr id="1048899" name="Нижний колонтитул 2"/>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900" name="Номер слайда 3"/>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048679" name="Нижний колонтитул 1"/>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680" name="Номер слайда 2"/>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48910"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1048911"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912"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48913" name="Нижний колонтитул 4"/>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914" name="Номер слайда 5"/>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48901"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1048902"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1048903"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48904" name="Нижний колонтитул 4"/>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905" name="Номер слайда 5"/>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048940" name="Заголовок 1"/>
          <p:cNvSpPr>
            <a:spLocks noGrp="1"/>
          </p:cNvSpPr>
          <p:nvPr>
            <p:ph type="title"/>
          </p:nvPr>
        </p:nvSpPr>
        <p:spPr/>
        <p:txBody>
          <a:bodyPr/>
          <a:lstStyle/>
          <a:p>
            <a:r>
              <a:rPr lang="ru-RU" smtClean="0"/>
              <a:t>Образец заголовка</a:t>
            </a:r>
            <a:endParaRPr lang="ru-RU"/>
          </a:p>
        </p:txBody>
      </p:sp>
      <p:sp>
        <p:nvSpPr>
          <p:cNvPr id="1048941"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942" name="Нижний колонтитул 3"/>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943" name="Номер слайда 4"/>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4875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104875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4875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75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4875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757" name="Нижний колонтитул 6"/>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758" name="Номер слайда 7"/>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048915" name="Вертикальный заголовок 1"/>
          <p:cNvSpPr>
            <a:spLocks noGrp="1"/>
          </p:cNvSpPr>
          <p:nvPr>
            <p:ph type="title" orient="vert"/>
          </p:nvPr>
        </p:nvSpPr>
        <p:spPr>
          <a:xfrm>
            <a:off x="6515100" y="609600"/>
            <a:ext cx="1943100" cy="5791200"/>
          </a:xfrm>
        </p:spPr>
        <p:txBody>
          <a:bodyPr vert="eaVert"/>
          <a:lstStyle/>
          <a:p>
            <a:r>
              <a:rPr lang="ru-RU" smtClean="0"/>
              <a:t>Образец заголовка</a:t>
            </a:r>
            <a:endParaRPr lang="ru-RU"/>
          </a:p>
        </p:txBody>
      </p:sp>
      <p:sp>
        <p:nvSpPr>
          <p:cNvPr id="1048916" name="Вертикальный текст 2"/>
          <p:cNvSpPr>
            <a:spLocks noGrp="1"/>
          </p:cNvSpPr>
          <p:nvPr>
            <p:ph type="body" orient="vert" idx="1"/>
          </p:nvPr>
        </p:nvSpPr>
        <p:spPr>
          <a:xfrm>
            <a:off x="685800" y="609600"/>
            <a:ext cx="567690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917" name="Нижний колонтитул 3"/>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918" name="Номер слайда 4"/>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1048944"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1048945" name="Диаграмма 2"/>
          <p:cNvSpPr>
            <a:spLocks noGrp="1"/>
          </p:cNvSpPr>
          <p:nvPr>
            <p:ph type="chart" idx="1"/>
          </p:nvPr>
        </p:nvSpPr>
        <p:spPr>
          <a:xfrm>
            <a:off x="685800" y="2286000"/>
            <a:ext cx="7772400" cy="4114800"/>
          </a:xfrm>
        </p:spPr>
        <p:txBody>
          <a:bodyPr/>
          <a:lstStyle/>
          <a:p>
            <a:endParaRPr lang="ru-RU"/>
          </a:p>
        </p:txBody>
      </p:sp>
      <p:sp>
        <p:nvSpPr>
          <p:cNvPr id="1048946" name="Нижний колонтитул 3"/>
          <p:cNvSpPr>
            <a:spLocks noGrp="1"/>
          </p:cNvSpPr>
          <p:nvPr>
            <p:ph type="ftr" sz="quarter" idx="10"/>
          </p:nvPr>
        </p:nvSpPr>
        <p:spPr>
          <a:xfrm>
            <a:off x="3200400" y="6248400"/>
            <a:ext cx="3505200" cy="457200"/>
          </a:xfrm>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947" name="Номер слайда 4"/>
          <p:cNvSpPr>
            <a:spLocks noGrp="1"/>
          </p:cNvSpPr>
          <p:nvPr>
            <p:ph type="sldNum" sz="quarter" idx="11"/>
          </p:nvPr>
        </p:nvSpPr>
        <p:spPr>
          <a:xfrm>
            <a:off x="685800" y="6400800"/>
            <a:ext cx="1905000" cy="457200"/>
          </a:xfrm>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1048894"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1048895" name="Таблица 2"/>
          <p:cNvSpPr>
            <a:spLocks noGrp="1"/>
          </p:cNvSpPr>
          <p:nvPr>
            <p:ph type="tbl" idx="1"/>
          </p:nvPr>
        </p:nvSpPr>
        <p:spPr>
          <a:xfrm>
            <a:off x="685800" y="2286000"/>
            <a:ext cx="7772400" cy="4114800"/>
          </a:xfrm>
        </p:spPr>
        <p:txBody>
          <a:bodyPr/>
          <a:lstStyle/>
          <a:p>
            <a:endParaRPr lang="ru-RU"/>
          </a:p>
        </p:txBody>
      </p:sp>
      <p:sp>
        <p:nvSpPr>
          <p:cNvPr id="1048896" name="Нижний колонтитул 3"/>
          <p:cNvSpPr>
            <a:spLocks noGrp="1"/>
          </p:cNvSpPr>
          <p:nvPr>
            <p:ph type="ftr" sz="quarter" idx="10"/>
          </p:nvPr>
        </p:nvSpPr>
        <p:spPr>
          <a:xfrm>
            <a:off x="3200400" y="6248400"/>
            <a:ext cx="3505200" cy="457200"/>
          </a:xfrm>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897" name="Номер слайда 4"/>
          <p:cNvSpPr>
            <a:spLocks noGrp="1"/>
          </p:cNvSpPr>
          <p:nvPr>
            <p:ph type="sldNum" sz="quarter" idx="11"/>
          </p:nvPr>
        </p:nvSpPr>
        <p:spPr>
          <a:xfrm>
            <a:off x="685800" y="6400800"/>
            <a:ext cx="1905000" cy="457200"/>
          </a:xfrm>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48829" name="Rectangle 2"/>
          <p:cNvSpPr>
            <a:spLocks noChangeArrowheads="1"/>
          </p:cNvSpPr>
          <p:nvPr/>
        </p:nvSpPr>
        <p:spPr bwMode="invGray">
          <a:xfrm>
            <a:off x="8809038" y="7620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830" name="Freeform 3"/>
          <p:cNvSpPr/>
          <p:nvPr/>
        </p:nvSpPr>
        <p:spPr bwMode="white">
          <a:xfrm>
            <a:off x="0"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p:spPr>
        <p:txBody>
          <a:bodyPr wrap="none" anchor="ct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831" name="Freeform 4"/>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832" name="Freeform 5"/>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833" name="Freeform 6"/>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834" name="Freeform 7"/>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835" name="Freeform 8"/>
          <p:cNvSpPr/>
          <p:nvPr/>
        </p:nvSpPr>
        <p:spPr bwMode="white">
          <a:xfrm>
            <a:off x="0" y="-6350"/>
            <a:ext cx="9144000" cy="1682750"/>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836" name="Freeform 9"/>
          <p:cNvSpPr/>
          <p:nvPr/>
        </p:nvSpPr>
        <p:spPr bwMode="white">
          <a:xfrm>
            <a:off x="0" y="228600"/>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837" name="Freeform 10"/>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838" name="Rectangle 11"/>
          <p:cNvSpPr>
            <a:spLocks noGrp="1" noChangeArrowheads="1"/>
          </p:cNvSpPr>
          <p:nvPr>
            <p:ph type="ctrTitle"/>
          </p:nvPr>
        </p:nvSpPr>
        <p:spPr>
          <a:xfrm>
            <a:off x="609600" y="3124200"/>
            <a:ext cx="7772400" cy="1143000"/>
          </a:xfrm>
        </p:spPr>
        <p:txBody>
          <a:bodyPr/>
          <a:lstStyle>
            <a:lvl1pPr>
              <a:defRPr b="1">
                <a:solidFill>
                  <a:schemeClr val="folHlink"/>
                </a:solidFill>
              </a:defRPr>
            </a:lvl1pPr>
          </a:lstStyle>
          <a:p>
            <a:pPr lvl="0"/>
            <a:r>
              <a:rPr lang="en-US" noProof="0" smtClean="0"/>
              <a:t>Click to edit Master title style</a:t>
            </a:r>
          </a:p>
        </p:txBody>
      </p:sp>
      <p:sp>
        <p:nvSpPr>
          <p:cNvPr id="1048839" name="Rectangle 12"/>
          <p:cNvSpPr>
            <a:spLocks noGrp="1" noChangeArrowheads="1"/>
          </p:cNvSpPr>
          <p:nvPr>
            <p:ph type="subTitle" idx="1"/>
          </p:nvPr>
        </p:nvSpPr>
        <p:spPr>
          <a:xfrm>
            <a:off x="1371600" y="4724400"/>
            <a:ext cx="6400800" cy="1752600"/>
          </a:xfrm>
        </p:spPr>
        <p:txBody>
          <a:bodyPr/>
          <a:lstStyle>
            <a:lvl1pPr marL="0" indent="0" algn="ctr">
              <a:buFontTx/>
              <a:buNone/>
              <a:defRPr sz="3200">
                <a:solidFill>
                  <a:schemeClr val="tx2"/>
                </a:solidFill>
              </a:defRPr>
            </a:lvl1pPr>
          </a:lstStyle>
          <a:p>
            <a:pPr lvl="0"/>
            <a:r>
              <a:rPr lang="en-US" noProof="0" smtClean="0"/>
              <a:t>Click to edit Master subtitle style</a:t>
            </a:r>
          </a:p>
        </p:txBody>
      </p:sp>
      <p:sp>
        <p:nvSpPr>
          <p:cNvPr id="1048840" name="Rectangle 13"/>
          <p:cNvSpPr>
            <a:spLocks noGrp="1" noChangeArrowheads="1"/>
          </p:cNvSpPr>
          <p:nvPr>
            <p:ph type="dt" sz="half" idx="2"/>
          </p:nvPr>
        </p:nvSpPr>
        <p:spPr bwMode="auto">
          <a:xfrm>
            <a:off x="685800" y="6248400"/>
            <a:ext cx="1905000" cy="457200"/>
          </a:xfrm>
          <a:prstGeom prst="rect">
            <a:avLst/>
          </a:prstGeom>
          <a:noFill/>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pPr eaLnBrk="0" fontAlgn="base" hangingPunct="0">
              <a:spcBef>
                <a:spcPct val="0"/>
              </a:spcBef>
              <a:spcAft>
                <a:spcPct val="0"/>
              </a:spcAft>
            </a:pPr>
            <a:endParaRPr lang="en-US" smtClean="0">
              <a:solidFill>
                <a:srgbClr val="FFFFFF"/>
              </a:solidFill>
            </a:endParaRPr>
          </a:p>
        </p:txBody>
      </p:sp>
      <p:sp>
        <p:nvSpPr>
          <p:cNvPr id="1048841" name="Rectangle 15"/>
          <p:cNvSpPr>
            <a:spLocks noGrp="1" noChangeArrowheads="1"/>
          </p:cNvSpPr>
          <p:nvPr>
            <p:ph type="sldNum" sz="quarter" idx="4"/>
          </p:nvPr>
        </p:nvSpPr>
        <p:spPr>
          <a:xfrm>
            <a:off x="6934200" y="6248400"/>
            <a:ext cx="1905000" cy="457200"/>
          </a:xfrm>
        </p:spPr>
        <p:txBody>
          <a:bodyPr/>
          <a:lstStyle/>
          <a:p>
            <a:endParaRPr lang="en-US">
              <a:solidFill>
                <a:srgbClr val="FFFFFF"/>
              </a:solidFill>
            </a:endParaRPr>
          </a:p>
          <a:p>
            <a:endParaRPr lang="en-US">
              <a:solidFill>
                <a:srgbClr val="FFFFFF"/>
              </a:solidFill>
            </a:endParaRPr>
          </a:p>
        </p:txBody>
      </p:sp>
      <p:graphicFrame>
        <p:nvGraphicFramePr>
          <p:cNvPr id="4194311" name="Object 16"/>
          <p:cNvGraphicFramePr>
            <a:graphicFrameLocks noChangeAspect="1"/>
          </p:cNvGraphicFramePr>
          <p:nvPr/>
        </p:nvGraphicFramePr>
        <p:xfrm>
          <a:off x="2514600" y="304800"/>
          <a:ext cx="990600" cy="990600"/>
        </p:xfrm>
        <a:graphic>
          <a:graphicData uri="http://schemas.openxmlformats.org/presentationml/2006/ole">
            <mc:AlternateContent xmlns:mc="http://schemas.openxmlformats.org/markup-compatibility/2006">
              <mc:Choice xmlns:v="urn:schemas-microsoft-com:vml" Requires="v">
                <p:oleObj spid="_x0000_s14339" name="Bitmap Image" r:id="rId4" imgW="990738" imgH="990738" progId="Paint.Picture">
                  <p:embed/>
                </p:oleObj>
              </mc:Choice>
              <mc:Fallback>
                <p:oleObj name="Bitmap Image" r:id="rId4" imgW="990738" imgH="990738" progId="Paint.Picture">
                  <p:embed/>
                  <p:pic>
                    <p:nvPicPr>
                      <p:cNvPr id="2097169" name=""/>
                      <p:cNvPicPr>
                        <a:picLocks noChangeAspect="1" noChangeArrowheads="1"/>
                      </p:cNvPicPr>
                      <p:nvPr/>
                    </p:nvPicPr>
                    <p:blipFill>
                      <a:blip r:embed="rId5"/>
                      <a:srcRect/>
                      <a:stretch>
                        <a:fillRect/>
                      </a:stretch>
                    </p:blipFill>
                    <p:spPr bwMode="auto">
                      <a:xfrm>
                        <a:off x="2514600" y="304800"/>
                        <a:ext cx="990600" cy="990600"/>
                      </a:xfrm>
                      <a:prstGeom prst="rect">
                        <a:avLst/>
                      </a:prstGeom>
                      <a:noFill/>
                      <a:ln>
                        <a:noFill/>
                      </a:ln>
                      <a:effectLst/>
                    </p:spPr>
                  </p:pic>
                </p:oleObj>
              </mc:Fallback>
            </mc:AlternateContent>
          </a:graphicData>
        </a:graphic>
      </p:graphicFrame>
      <p:sp>
        <p:nvSpPr>
          <p:cNvPr id="1048842" name="Rectangle 17"/>
          <p:cNvSpPr>
            <a:spLocks noChangeArrowheads="1"/>
          </p:cNvSpPr>
          <p:nvPr/>
        </p:nvSpPr>
        <p:spPr bwMode="auto">
          <a:xfrm>
            <a:off x="3657600" y="228600"/>
            <a:ext cx="3810000" cy="1006475"/>
          </a:xfrm>
          <a:prstGeom prst="rect">
            <a:avLst/>
          </a:prstGeom>
          <a:noFill/>
          <a:ln>
            <a:noFill/>
          </a:ln>
          <a:effectLst/>
        </p:spPr>
        <p:txBody>
          <a:bodyPr>
            <a:spAutoFit/>
          </a:bodyPr>
          <a:lstStyle/>
          <a:p>
            <a:pPr eaLnBrk="0" fontAlgn="base" hangingPunct="0">
              <a:spcBef>
                <a:spcPct val="0"/>
              </a:spcBef>
              <a:spcAft>
                <a:spcPct val="0"/>
              </a:spcAft>
            </a:pPr>
            <a:r>
              <a:rPr lang="en-US" sz="4000" b="1" smtClean="0">
                <a:solidFill>
                  <a:srgbClr val="3399FF"/>
                </a:solidFill>
                <a:latin typeface="Arial Black" pitchFamily="34" charset="0"/>
              </a:rPr>
              <a:t>ERE</a:t>
            </a:r>
            <a:r>
              <a:rPr lang="en-US" sz="1400" smtClean="0">
                <a:solidFill>
                  <a:srgbClr val="0066FF"/>
                </a:solidFill>
              </a:rPr>
              <a:t> </a:t>
            </a:r>
            <a:r>
              <a:rPr lang="en-US" sz="1400" smtClean="0">
                <a:solidFill>
                  <a:srgbClr val="99CCFF"/>
                </a:solidFill>
              </a:rPr>
              <a:t> </a:t>
            </a:r>
            <a:r>
              <a:rPr lang="en-US" sz="2000" b="1" smtClean="0">
                <a:solidFill>
                  <a:srgbClr val="CCECFF"/>
                </a:solidFill>
                <a:latin typeface="Arial Black" pitchFamily="34" charset="0"/>
              </a:rPr>
              <a:t>HİDROELEKTRİK ÜRETİM ve TİCARET A.Ş.</a:t>
            </a:r>
            <a:endParaRPr lang="en-AU" sz="2000" b="1" smtClean="0">
              <a:solidFill>
                <a:srgbClr val="CCECFF"/>
              </a:solidFill>
              <a:latin typeface="Arial Black"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048840"/>
                                        </p:tgtEl>
                                        <p:attrNameLst>
                                          <p:attrName>style.visibility</p:attrName>
                                        </p:attrNameLst>
                                      </p:cBhvr>
                                      <p:to>
                                        <p:strVal val="visible"/>
                                      </p:to>
                                    </p:set>
                                    <p:anim calcmode="lin" valueType="num">
                                      <p:cBhvr additive="base">
                                        <p:cTn id="7" dur="300" fill="hold"/>
                                        <p:tgtEl>
                                          <p:spTgt spid="1048840"/>
                                        </p:tgtEl>
                                        <p:attrNameLst>
                                          <p:attrName>ppt_x</p:attrName>
                                        </p:attrNameLst>
                                      </p:cBhvr>
                                      <p:tavLst>
                                        <p:tav tm="0">
                                          <p:val>
                                            <p:strVal val="#ppt_x"/>
                                          </p:val>
                                        </p:tav>
                                        <p:tav tm="100000">
                                          <p:val>
                                            <p:strVal val="#ppt_x"/>
                                          </p:val>
                                        </p:tav>
                                      </p:tavLst>
                                    </p:anim>
                                    <p:anim calcmode="lin" valueType="num">
                                      <p:cBhvr additive="base">
                                        <p:cTn id="8" dur="300" fill="hold"/>
                                        <p:tgtEl>
                                          <p:spTgt spid="1048840"/>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048840"/>
                                        </p:tgtEl>
                                        <p:attrNameLst>
                                          <p:attrName>ppt_c</p:attrName>
                                        </p:attrNameLst>
                                      </p:cBhvr>
                                      <p:to>
                                        <a:srgbClr val="66CCFF"/>
                                      </p:to>
                                    </p:animClr>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40" grpId="0" autoUpdateAnimBg="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048856" name="Заголовок 1"/>
          <p:cNvSpPr>
            <a:spLocks noGrp="1"/>
          </p:cNvSpPr>
          <p:nvPr>
            <p:ph type="title"/>
          </p:nvPr>
        </p:nvSpPr>
        <p:spPr/>
        <p:txBody>
          <a:bodyPr/>
          <a:lstStyle/>
          <a:p>
            <a:r>
              <a:rPr lang="ru-RU" smtClean="0"/>
              <a:t>Образец заголовка</a:t>
            </a:r>
            <a:endParaRPr lang="ru-RU"/>
          </a:p>
        </p:txBody>
      </p:sp>
      <p:sp>
        <p:nvSpPr>
          <p:cNvPr id="1048857"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858" name="Нижний колонтитул 3"/>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859" name="Номер слайда 4"/>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048843"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1048844"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1048845" name="Нижний колонтитул 3"/>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846" name="Номер слайда 4"/>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48868" name="Заголовок 1"/>
          <p:cNvSpPr>
            <a:spLocks noGrp="1"/>
          </p:cNvSpPr>
          <p:nvPr>
            <p:ph type="title"/>
          </p:nvPr>
        </p:nvSpPr>
        <p:spPr/>
        <p:txBody>
          <a:bodyPr/>
          <a:lstStyle/>
          <a:p>
            <a:r>
              <a:rPr lang="ru-RU" smtClean="0"/>
              <a:t>Образец заголовка</a:t>
            </a:r>
            <a:endParaRPr lang="ru-RU"/>
          </a:p>
        </p:txBody>
      </p:sp>
      <p:sp>
        <p:nvSpPr>
          <p:cNvPr id="1048869" name="Объект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870" name="Объект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871" name="Нижний колонтитул 4"/>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872" name="Номер слайда 5"/>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4882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104882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4882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82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4882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827" name="Нижний колонтитул 6"/>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828" name="Номер слайда 7"/>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048873" name="Заголовок 1"/>
          <p:cNvSpPr>
            <a:spLocks noGrp="1"/>
          </p:cNvSpPr>
          <p:nvPr>
            <p:ph type="title"/>
          </p:nvPr>
        </p:nvSpPr>
        <p:spPr/>
        <p:txBody>
          <a:bodyPr/>
          <a:lstStyle/>
          <a:p>
            <a:r>
              <a:rPr lang="ru-RU" smtClean="0"/>
              <a:t>Образец заголовка</a:t>
            </a:r>
            <a:endParaRPr lang="ru-RU"/>
          </a:p>
        </p:txBody>
      </p:sp>
      <p:sp>
        <p:nvSpPr>
          <p:cNvPr id="1048874" name="Нижний колонтитул 2"/>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875" name="Номер слайда 3"/>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048701" name="Нижний колонтитул 1"/>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702" name="Номер слайда 2"/>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048735" name="Заголовок 1"/>
          <p:cNvSpPr>
            <a:spLocks noGrp="1"/>
          </p:cNvSpPr>
          <p:nvPr>
            <p:ph type="title"/>
          </p:nvPr>
        </p:nvSpPr>
        <p:spPr/>
        <p:txBody>
          <a:bodyPr/>
          <a:lstStyle/>
          <a:p>
            <a:r>
              <a:rPr lang="ru-RU" smtClean="0"/>
              <a:t>Образец заголовка</a:t>
            </a:r>
            <a:endParaRPr lang="ru-RU"/>
          </a:p>
        </p:txBody>
      </p:sp>
      <p:sp>
        <p:nvSpPr>
          <p:cNvPr id="1048736" name="Нижний колонтитул 2"/>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737" name="Номер слайда 3"/>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48847"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1048848"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849"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48850" name="Нижний колонтитул 4"/>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851" name="Номер слайда 5"/>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48876"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1048877"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1048878"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48879" name="Нижний колонтитул 4"/>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880" name="Номер слайда 5"/>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048852" name="Заголовок 1"/>
          <p:cNvSpPr>
            <a:spLocks noGrp="1"/>
          </p:cNvSpPr>
          <p:nvPr>
            <p:ph type="title"/>
          </p:nvPr>
        </p:nvSpPr>
        <p:spPr/>
        <p:txBody>
          <a:bodyPr/>
          <a:lstStyle/>
          <a:p>
            <a:r>
              <a:rPr lang="ru-RU" smtClean="0"/>
              <a:t>Образец заголовка</a:t>
            </a:r>
            <a:endParaRPr lang="ru-RU"/>
          </a:p>
        </p:txBody>
      </p:sp>
      <p:sp>
        <p:nvSpPr>
          <p:cNvPr id="104885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854" name="Нижний колонтитул 3"/>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855" name="Номер слайда 4"/>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048864" name="Вертикальный заголовок 1"/>
          <p:cNvSpPr>
            <a:spLocks noGrp="1"/>
          </p:cNvSpPr>
          <p:nvPr>
            <p:ph type="title" orient="vert"/>
          </p:nvPr>
        </p:nvSpPr>
        <p:spPr>
          <a:xfrm>
            <a:off x="6515100" y="609600"/>
            <a:ext cx="1943100" cy="5791200"/>
          </a:xfrm>
        </p:spPr>
        <p:txBody>
          <a:bodyPr vert="eaVert"/>
          <a:lstStyle/>
          <a:p>
            <a:r>
              <a:rPr lang="ru-RU" smtClean="0"/>
              <a:t>Образец заголовка</a:t>
            </a:r>
            <a:endParaRPr lang="ru-RU"/>
          </a:p>
        </p:txBody>
      </p:sp>
      <p:sp>
        <p:nvSpPr>
          <p:cNvPr id="1048865" name="Вертикальный текст 2"/>
          <p:cNvSpPr>
            <a:spLocks noGrp="1"/>
          </p:cNvSpPr>
          <p:nvPr>
            <p:ph type="body" orient="vert" idx="1"/>
          </p:nvPr>
        </p:nvSpPr>
        <p:spPr>
          <a:xfrm>
            <a:off x="685800" y="609600"/>
            <a:ext cx="567690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866" name="Нижний колонтитул 3"/>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867" name="Номер слайда 4"/>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1048881"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1048882" name="Диаграмма 2"/>
          <p:cNvSpPr>
            <a:spLocks noGrp="1"/>
          </p:cNvSpPr>
          <p:nvPr>
            <p:ph type="chart" idx="1"/>
          </p:nvPr>
        </p:nvSpPr>
        <p:spPr>
          <a:xfrm>
            <a:off x="685800" y="2286000"/>
            <a:ext cx="7772400" cy="4114800"/>
          </a:xfrm>
        </p:spPr>
        <p:txBody>
          <a:bodyPr/>
          <a:lstStyle/>
          <a:p>
            <a:endParaRPr lang="ru-RU"/>
          </a:p>
        </p:txBody>
      </p:sp>
      <p:sp>
        <p:nvSpPr>
          <p:cNvPr id="1048883" name="Нижний колонтитул 3"/>
          <p:cNvSpPr>
            <a:spLocks noGrp="1"/>
          </p:cNvSpPr>
          <p:nvPr>
            <p:ph type="ftr" sz="quarter" idx="10"/>
          </p:nvPr>
        </p:nvSpPr>
        <p:spPr>
          <a:xfrm>
            <a:off x="3200400" y="6248400"/>
            <a:ext cx="3505200" cy="457200"/>
          </a:xfrm>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884" name="Номер слайда 4"/>
          <p:cNvSpPr>
            <a:spLocks noGrp="1"/>
          </p:cNvSpPr>
          <p:nvPr>
            <p:ph type="sldNum" sz="quarter" idx="11"/>
          </p:nvPr>
        </p:nvSpPr>
        <p:spPr>
          <a:xfrm>
            <a:off x="685800" y="6400800"/>
            <a:ext cx="1905000" cy="457200"/>
          </a:xfrm>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1048860"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1048861" name="Таблица 2"/>
          <p:cNvSpPr>
            <a:spLocks noGrp="1"/>
          </p:cNvSpPr>
          <p:nvPr>
            <p:ph type="tbl" idx="1"/>
          </p:nvPr>
        </p:nvSpPr>
        <p:spPr>
          <a:xfrm>
            <a:off x="685800" y="2286000"/>
            <a:ext cx="7772400" cy="4114800"/>
          </a:xfrm>
        </p:spPr>
        <p:txBody>
          <a:bodyPr/>
          <a:lstStyle/>
          <a:p>
            <a:endParaRPr lang="ru-RU"/>
          </a:p>
        </p:txBody>
      </p:sp>
      <p:sp>
        <p:nvSpPr>
          <p:cNvPr id="1048862" name="Нижний колонтитул 3"/>
          <p:cNvSpPr>
            <a:spLocks noGrp="1"/>
          </p:cNvSpPr>
          <p:nvPr>
            <p:ph type="ftr" sz="quarter" idx="10"/>
          </p:nvPr>
        </p:nvSpPr>
        <p:spPr>
          <a:xfrm>
            <a:off x="3200400" y="6248400"/>
            <a:ext cx="3505200" cy="457200"/>
          </a:xfrm>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863" name="Номер слайда 4"/>
          <p:cNvSpPr>
            <a:spLocks noGrp="1"/>
          </p:cNvSpPr>
          <p:nvPr>
            <p:ph type="sldNum" sz="quarter" idx="11"/>
          </p:nvPr>
        </p:nvSpPr>
        <p:spPr>
          <a:xfrm>
            <a:off x="685800" y="6400800"/>
            <a:ext cx="1905000" cy="457200"/>
          </a:xfrm>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048725" name="Нижний колонтитул 1"/>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726" name="Номер слайда 2"/>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48747"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1048748"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749"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48750" name="Нижний колонтитул 4"/>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751" name="Номер слайда 5"/>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4874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104874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104874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48745" name="Нижний колонтитул 4"/>
          <p:cNvSpPr>
            <a:spLocks noGrp="1"/>
          </p:cNvSpPr>
          <p:nvPr>
            <p:ph type="ftr" sz="quarter" idx="10"/>
          </p:nvPr>
        </p:nvSpPr>
        <p:spPr/>
        <p:txBody>
          <a:bodyPr/>
          <a:lstStyle>
            <a:lvl1pPr>
              <a:defRPr sz="2000" b="1">
                <a:solidFill>
                  <a:srgbClr val="3399FF"/>
                </a:solidFill>
              </a:defRPr>
            </a:lvl1pPr>
          </a:lstStyle>
          <a:p>
            <a:r>
              <a:rPr lang="en-US"/>
              <a:t>ERE</a:t>
            </a:r>
            <a:r>
              <a:rPr lang="en-US" sz="1600">
                <a:solidFill>
                  <a:srgbClr val="FFFFFF"/>
                </a:solidFill>
                <a:latin typeface="Times New Roman"/>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sp>
        <p:nvSpPr>
          <p:cNvPr id="1048746" name="Номер слайда 5"/>
          <p:cNvSpPr>
            <a:spLocks noGrp="1"/>
          </p:cNvSpPr>
          <p:nvPr>
            <p:ph type="sldNum" sz="quarter" idx="11"/>
          </p:nvPr>
        </p:nvSpPr>
        <p:spPr/>
        <p:txBody>
          <a:bodyPr/>
          <a:lstStyle/>
          <a:p>
            <a:r>
              <a:rPr lang="en-US">
                <a:solidFill>
                  <a:srgbClr val="FFFFFF"/>
                </a:solidFill>
              </a:rPr>
              <a:t>http://www.ere.com.tr</a:t>
            </a:r>
            <a:endParaRPr lang="en-US" b="0">
              <a:solidFill>
                <a:srgbClr val="FFFFFF"/>
              </a:solidFill>
            </a:endParaRP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048576"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577" name="Freeform 3"/>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p:spPr>
        <p:txBody>
          <a:bodyPr wrap="none" anchor="ct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578" name="Freeform 4"/>
          <p:cNvSpPr/>
          <p:nvPr/>
        </p:nvSpPr>
        <p:spPr bwMode="white">
          <a:xfrm>
            <a:off x="0" y="3838575"/>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579" name="Freeform 5"/>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580" name="Freeform 6"/>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581" name="Freeform 7"/>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582" name="Freeform 8"/>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583" name="Freeform 9"/>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584" name="Freeform 10"/>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585" name="Rectangle 11"/>
          <p:cNvSpPr>
            <a:spLocks noGrp="1" noChangeArrowheads="1"/>
          </p:cNvSpPr>
          <p:nvPr>
            <p:ph type="title"/>
          </p:nvPr>
        </p:nvSpPr>
        <p:spPr bwMode="auto">
          <a:xfrm>
            <a:off x="685800" y="609600"/>
            <a:ext cx="77724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8586" name="Rectangle 12"/>
          <p:cNvSpPr>
            <a:spLocks noGrp="1" noChangeArrowheads="1"/>
          </p:cNvSpPr>
          <p:nvPr>
            <p:ph type="body" idx="1"/>
          </p:nvPr>
        </p:nvSpPr>
        <p:spPr bwMode="auto">
          <a:xfrm>
            <a:off x="685800" y="2286000"/>
            <a:ext cx="7772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587" name="Rectangle 14"/>
          <p:cNvSpPr>
            <a:spLocks noGrp="1" noChangeArrowheads="1"/>
          </p:cNvSpPr>
          <p:nvPr>
            <p:ph type="ftr" sz="quarter" idx="3"/>
          </p:nvPr>
        </p:nvSpPr>
        <p:spPr bwMode="auto">
          <a:xfrm>
            <a:off x="3200400" y="6248400"/>
            <a:ext cx="35052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600" b="0">
                <a:solidFill>
                  <a:srgbClr val="CCECFF"/>
                </a:solidFill>
              </a:defRPr>
            </a:lvl1pPr>
          </a:lstStyle>
          <a:p>
            <a:pPr eaLnBrk="0" fontAlgn="base" hangingPunct="0">
              <a:spcBef>
                <a:spcPct val="0"/>
              </a:spcBef>
              <a:spcAft>
                <a:spcPct val="0"/>
              </a:spcAft>
            </a:pPr>
            <a:r>
              <a:rPr lang="en-US" sz="2000" b="1" smtClean="0">
                <a:solidFill>
                  <a:srgbClr val="3399FF"/>
                </a:solidFill>
                <a:latin typeface="Arial Black" pitchFamily="34" charset="0"/>
              </a:rPr>
              <a:t>ERE</a:t>
            </a:r>
            <a:r>
              <a:rPr lang="en-US" b="1" smtClean="0">
                <a:solidFill>
                  <a:srgbClr val="FFFFFF"/>
                </a:solidFill>
              </a:rPr>
              <a:t> </a:t>
            </a:r>
            <a:r>
              <a:rPr lang="en-US" smtClean="0">
                <a:latin typeface="Arial Black" pitchFamily="34" charset="0"/>
              </a:rPr>
              <a:t>HİDROELEKTRİK </a:t>
            </a:r>
          </a:p>
          <a:p>
            <a:pPr eaLnBrk="0" fontAlgn="base" hangingPunct="0">
              <a:spcBef>
                <a:spcPct val="0"/>
              </a:spcBef>
              <a:spcAft>
                <a:spcPct val="0"/>
              </a:spcAft>
            </a:pPr>
            <a:r>
              <a:rPr lang="en-US" smtClean="0">
                <a:latin typeface="Arial Black" pitchFamily="34" charset="0"/>
              </a:rPr>
              <a:t>ÜRETİM ve TİCARET A.Ş</a:t>
            </a:r>
            <a:r>
              <a:rPr lang="en-US" b="1" smtClean="0">
                <a:latin typeface="Arial" pitchFamily="34" charset="0"/>
              </a:rPr>
              <a:t>.</a:t>
            </a:r>
          </a:p>
        </p:txBody>
      </p:sp>
      <p:sp>
        <p:nvSpPr>
          <p:cNvPr id="1048588" name="Rectangle 15"/>
          <p:cNvSpPr>
            <a:spLocks noGrp="1" noChangeArrowheads="1"/>
          </p:cNvSpPr>
          <p:nvPr>
            <p:ph type="sldNum" sz="quarter" idx="4"/>
          </p:nvPr>
        </p:nvSpPr>
        <p:spPr bwMode="auto">
          <a:xfrm>
            <a:off x="6858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eaLnBrk="0" fontAlgn="base" hangingPunct="0">
              <a:spcBef>
                <a:spcPct val="0"/>
              </a:spcBef>
              <a:spcAft>
                <a:spcPct val="0"/>
              </a:spcAft>
            </a:pPr>
            <a:r>
              <a:rPr lang="en-US" b="1" smtClean="0">
                <a:solidFill>
                  <a:srgbClr val="FFFFFF"/>
                </a:solidFill>
              </a:rPr>
              <a:t>http://www.ere.com.tr</a:t>
            </a:r>
            <a:endParaRPr lang="en-US" smtClean="0">
              <a:solidFill>
                <a:srgbClr val="FFFFFF"/>
              </a:solidFill>
            </a:endParaRPr>
          </a:p>
        </p:txBody>
      </p:sp>
    </p:spTree>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ransition>
    <p:zoom/>
  </p:transition>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400" b="1">
          <a:solidFill>
            <a:schemeClr val="tx1"/>
          </a:solidFill>
          <a:latin typeface="+mn-lt"/>
        </a:defRPr>
      </a:lvl4pPr>
      <a:lvl5pPr marL="2057400" indent="-228600" algn="l" rtl="0" eaLnBrk="0" fontAlgn="base" hangingPunct="0">
        <a:spcBef>
          <a:spcPct val="20000"/>
        </a:spcBef>
        <a:spcAft>
          <a:spcPct val="0"/>
        </a:spcAft>
        <a:buChar char="»"/>
        <a:defRPr sz="2400" b="1">
          <a:solidFill>
            <a:schemeClr val="tx1"/>
          </a:solidFill>
          <a:latin typeface="+mn-lt"/>
        </a:defRPr>
      </a:lvl5pPr>
      <a:lvl6pPr marL="2514600" indent="-228600" algn="l" rtl="0" eaLnBrk="0" fontAlgn="base" hangingPunct="0">
        <a:spcBef>
          <a:spcPct val="20000"/>
        </a:spcBef>
        <a:spcAft>
          <a:spcPct val="0"/>
        </a:spcAft>
        <a:buChar char="»"/>
        <a:defRPr sz="2400" b="1">
          <a:solidFill>
            <a:schemeClr val="tx1"/>
          </a:solidFill>
          <a:latin typeface="+mn-lt"/>
        </a:defRPr>
      </a:lvl6pPr>
      <a:lvl7pPr marL="2971800" indent="-228600" algn="l" rtl="0" eaLnBrk="0" fontAlgn="base" hangingPunct="0">
        <a:spcBef>
          <a:spcPct val="20000"/>
        </a:spcBef>
        <a:spcAft>
          <a:spcPct val="0"/>
        </a:spcAft>
        <a:buChar char="»"/>
        <a:defRPr sz="2400" b="1">
          <a:solidFill>
            <a:schemeClr val="tx1"/>
          </a:solidFill>
          <a:latin typeface="+mn-lt"/>
        </a:defRPr>
      </a:lvl7pPr>
      <a:lvl8pPr marL="3429000" indent="-228600" algn="l" rtl="0" eaLnBrk="0" fontAlgn="base" hangingPunct="0">
        <a:spcBef>
          <a:spcPct val="20000"/>
        </a:spcBef>
        <a:spcAft>
          <a:spcPct val="0"/>
        </a:spcAft>
        <a:buChar char="»"/>
        <a:defRPr sz="2400" b="1">
          <a:solidFill>
            <a:schemeClr val="tx1"/>
          </a:solidFill>
          <a:latin typeface="+mn-lt"/>
        </a:defRPr>
      </a:lvl8pPr>
      <a:lvl9pPr marL="3886200" indent="-228600" algn="l" rtl="0" eaLnBrk="0" fontAlgn="base" hangingPunct="0">
        <a:spcBef>
          <a:spcPct val="20000"/>
        </a:spcBef>
        <a:spcAft>
          <a:spcPct val="0"/>
        </a:spcAft>
        <a:buChar char="»"/>
        <a:defRPr sz="2400" b="1">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048622"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23" name="Freeform 3"/>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p:spPr>
        <p:txBody>
          <a:bodyPr wrap="none" anchor="ct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24" name="Freeform 4"/>
          <p:cNvSpPr/>
          <p:nvPr/>
        </p:nvSpPr>
        <p:spPr bwMode="white">
          <a:xfrm>
            <a:off x="0" y="3838575"/>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25" name="Freeform 5"/>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26" name="Freeform 6"/>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27" name="Freeform 7"/>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28" name="Freeform 8"/>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29" name="Freeform 9"/>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30" name="Freeform 10"/>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31" name="Rectangle 11"/>
          <p:cNvSpPr>
            <a:spLocks noGrp="1" noChangeArrowheads="1"/>
          </p:cNvSpPr>
          <p:nvPr>
            <p:ph type="title"/>
          </p:nvPr>
        </p:nvSpPr>
        <p:spPr bwMode="auto">
          <a:xfrm>
            <a:off x="685800" y="609600"/>
            <a:ext cx="77724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8632" name="Rectangle 12"/>
          <p:cNvSpPr>
            <a:spLocks noGrp="1" noChangeArrowheads="1"/>
          </p:cNvSpPr>
          <p:nvPr>
            <p:ph type="body" idx="1"/>
          </p:nvPr>
        </p:nvSpPr>
        <p:spPr bwMode="auto">
          <a:xfrm>
            <a:off x="685800" y="2286000"/>
            <a:ext cx="7772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33" name="Rectangle 14"/>
          <p:cNvSpPr>
            <a:spLocks noGrp="1" noChangeArrowheads="1"/>
          </p:cNvSpPr>
          <p:nvPr>
            <p:ph type="ftr" sz="quarter" idx="3"/>
          </p:nvPr>
        </p:nvSpPr>
        <p:spPr bwMode="auto">
          <a:xfrm>
            <a:off x="3200400" y="6248400"/>
            <a:ext cx="35052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600" b="0">
                <a:solidFill>
                  <a:srgbClr val="CCECFF"/>
                </a:solidFill>
              </a:defRPr>
            </a:lvl1pPr>
          </a:lstStyle>
          <a:p>
            <a:pPr eaLnBrk="0" fontAlgn="base" hangingPunct="0">
              <a:spcBef>
                <a:spcPct val="0"/>
              </a:spcBef>
              <a:spcAft>
                <a:spcPct val="0"/>
              </a:spcAft>
            </a:pPr>
            <a:r>
              <a:rPr lang="en-US" sz="2000" b="1" smtClean="0">
                <a:solidFill>
                  <a:srgbClr val="3399FF"/>
                </a:solidFill>
                <a:latin typeface="Arial Black" pitchFamily="34" charset="0"/>
              </a:rPr>
              <a:t>ERE</a:t>
            </a:r>
            <a:r>
              <a:rPr lang="en-US" b="1" smtClean="0">
                <a:solidFill>
                  <a:srgbClr val="FFFFFF"/>
                </a:solidFill>
              </a:rPr>
              <a:t> </a:t>
            </a:r>
            <a:r>
              <a:rPr lang="en-US" smtClean="0">
                <a:latin typeface="Arial Black" pitchFamily="34" charset="0"/>
              </a:rPr>
              <a:t>HİDROELEKTRİK </a:t>
            </a:r>
          </a:p>
          <a:p>
            <a:pPr eaLnBrk="0" fontAlgn="base" hangingPunct="0">
              <a:spcBef>
                <a:spcPct val="0"/>
              </a:spcBef>
              <a:spcAft>
                <a:spcPct val="0"/>
              </a:spcAft>
            </a:pPr>
            <a:r>
              <a:rPr lang="en-US" smtClean="0">
                <a:latin typeface="Arial Black" pitchFamily="34" charset="0"/>
              </a:rPr>
              <a:t>ÜRETİM ve TİCARET A.Ş</a:t>
            </a:r>
            <a:r>
              <a:rPr lang="en-US" b="1" smtClean="0">
                <a:latin typeface="Arial" pitchFamily="34" charset="0"/>
              </a:rPr>
              <a:t>.</a:t>
            </a:r>
          </a:p>
        </p:txBody>
      </p:sp>
      <p:sp>
        <p:nvSpPr>
          <p:cNvPr id="1048634" name="Rectangle 15"/>
          <p:cNvSpPr>
            <a:spLocks noGrp="1" noChangeArrowheads="1"/>
          </p:cNvSpPr>
          <p:nvPr>
            <p:ph type="sldNum" sz="quarter" idx="4"/>
          </p:nvPr>
        </p:nvSpPr>
        <p:spPr bwMode="auto">
          <a:xfrm>
            <a:off x="6858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eaLnBrk="0" fontAlgn="base" hangingPunct="0">
              <a:spcBef>
                <a:spcPct val="0"/>
              </a:spcBef>
              <a:spcAft>
                <a:spcPct val="0"/>
              </a:spcAft>
            </a:pPr>
            <a:r>
              <a:rPr lang="en-US" b="1" smtClean="0">
                <a:solidFill>
                  <a:srgbClr val="FFFFFF"/>
                </a:solidFill>
              </a:rPr>
              <a:t>http://www.ere.com.tr</a:t>
            </a:r>
            <a:endParaRPr lang="en-US" smtClean="0">
              <a:solidFill>
                <a:srgbClr val="FFFFFF"/>
              </a:solidFill>
            </a:endParaRPr>
          </a:p>
        </p:txBody>
      </p:sp>
    </p:spTree>
  </p:cSld>
  <p:clrMap bg1="dk2" tx1="lt1" bg2="dk1"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ransition>
    <p:zoom/>
  </p:transition>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400" b="1">
          <a:solidFill>
            <a:schemeClr val="tx1"/>
          </a:solidFill>
          <a:latin typeface="+mn-lt"/>
        </a:defRPr>
      </a:lvl4pPr>
      <a:lvl5pPr marL="2057400" indent="-228600" algn="l" rtl="0" eaLnBrk="0" fontAlgn="base" hangingPunct="0">
        <a:spcBef>
          <a:spcPct val="20000"/>
        </a:spcBef>
        <a:spcAft>
          <a:spcPct val="0"/>
        </a:spcAft>
        <a:buChar char="»"/>
        <a:defRPr sz="2400" b="1">
          <a:solidFill>
            <a:schemeClr val="tx1"/>
          </a:solidFill>
          <a:latin typeface="+mn-lt"/>
        </a:defRPr>
      </a:lvl5pPr>
      <a:lvl6pPr marL="2514600" indent="-228600" algn="l" rtl="0" eaLnBrk="0" fontAlgn="base" hangingPunct="0">
        <a:spcBef>
          <a:spcPct val="20000"/>
        </a:spcBef>
        <a:spcAft>
          <a:spcPct val="0"/>
        </a:spcAft>
        <a:buChar char="»"/>
        <a:defRPr sz="2400" b="1">
          <a:solidFill>
            <a:schemeClr val="tx1"/>
          </a:solidFill>
          <a:latin typeface="+mn-lt"/>
        </a:defRPr>
      </a:lvl6pPr>
      <a:lvl7pPr marL="2971800" indent="-228600" algn="l" rtl="0" eaLnBrk="0" fontAlgn="base" hangingPunct="0">
        <a:spcBef>
          <a:spcPct val="20000"/>
        </a:spcBef>
        <a:spcAft>
          <a:spcPct val="0"/>
        </a:spcAft>
        <a:buChar char="»"/>
        <a:defRPr sz="2400" b="1">
          <a:solidFill>
            <a:schemeClr val="tx1"/>
          </a:solidFill>
          <a:latin typeface="+mn-lt"/>
        </a:defRPr>
      </a:lvl7pPr>
      <a:lvl8pPr marL="3429000" indent="-228600" algn="l" rtl="0" eaLnBrk="0" fontAlgn="base" hangingPunct="0">
        <a:spcBef>
          <a:spcPct val="20000"/>
        </a:spcBef>
        <a:spcAft>
          <a:spcPct val="0"/>
        </a:spcAft>
        <a:buChar char="»"/>
        <a:defRPr sz="2400" b="1">
          <a:solidFill>
            <a:schemeClr val="tx1"/>
          </a:solidFill>
          <a:latin typeface="+mn-lt"/>
        </a:defRPr>
      </a:lvl8pPr>
      <a:lvl9pPr marL="3886200" indent="-228600" algn="l" rtl="0" eaLnBrk="0" fontAlgn="base" hangingPunct="0">
        <a:spcBef>
          <a:spcPct val="20000"/>
        </a:spcBef>
        <a:spcAft>
          <a:spcPct val="0"/>
        </a:spcAft>
        <a:buChar char="»"/>
        <a:defRPr sz="2400" b="1">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04864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45" name="Freeform 3"/>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p:spPr>
        <p:txBody>
          <a:bodyPr wrap="none" anchor="ct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46" name="Freeform 4"/>
          <p:cNvSpPr/>
          <p:nvPr/>
        </p:nvSpPr>
        <p:spPr bwMode="white">
          <a:xfrm>
            <a:off x="0" y="3838575"/>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47" name="Freeform 5"/>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48" name="Freeform 6"/>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49" name="Freeform 7"/>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50" name="Freeform 8"/>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51" name="Freeform 9"/>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52" name="Freeform 10"/>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53" name="Rectangle 11"/>
          <p:cNvSpPr>
            <a:spLocks noGrp="1" noChangeArrowheads="1"/>
          </p:cNvSpPr>
          <p:nvPr>
            <p:ph type="title"/>
          </p:nvPr>
        </p:nvSpPr>
        <p:spPr bwMode="auto">
          <a:xfrm>
            <a:off x="685800" y="609600"/>
            <a:ext cx="77724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8654" name="Rectangle 12"/>
          <p:cNvSpPr>
            <a:spLocks noGrp="1" noChangeArrowheads="1"/>
          </p:cNvSpPr>
          <p:nvPr>
            <p:ph type="body" idx="1"/>
          </p:nvPr>
        </p:nvSpPr>
        <p:spPr bwMode="auto">
          <a:xfrm>
            <a:off x="685800" y="2286000"/>
            <a:ext cx="7772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55" name="Rectangle 14"/>
          <p:cNvSpPr>
            <a:spLocks noGrp="1" noChangeArrowheads="1"/>
          </p:cNvSpPr>
          <p:nvPr>
            <p:ph type="ftr" sz="quarter" idx="3"/>
          </p:nvPr>
        </p:nvSpPr>
        <p:spPr bwMode="auto">
          <a:xfrm>
            <a:off x="3200400" y="6248400"/>
            <a:ext cx="35052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600" b="0">
                <a:solidFill>
                  <a:srgbClr val="CCECFF"/>
                </a:solidFill>
              </a:defRPr>
            </a:lvl1pPr>
          </a:lstStyle>
          <a:p>
            <a:pPr eaLnBrk="0" fontAlgn="base" hangingPunct="0">
              <a:spcBef>
                <a:spcPct val="0"/>
              </a:spcBef>
              <a:spcAft>
                <a:spcPct val="0"/>
              </a:spcAft>
            </a:pPr>
            <a:r>
              <a:rPr lang="en-US" sz="2000" b="1" smtClean="0">
                <a:solidFill>
                  <a:srgbClr val="3399FF"/>
                </a:solidFill>
                <a:latin typeface="Arial Black" pitchFamily="34" charset="0"/>
              </a:rPr>
              <a:t>ERE</a:t>
            </a:r>
            <a:r>
              <a:rPr lang="en-US" b="1" smtClean="0">
                <a:solidFill>
                  <a:srgbClr val="FFFFFF"/>
                </a:solidFill>
              </a:rPr>
              <a:t> </a:t>
            </a:r>
            <a:r>
              <a:rPr lang="en-US" smtClean="0">
                <a:latin typeface="Arial Black" pitchFamily="34" charset="0"/>
              </a:rPr>
              <a:t>HİDROELEKTRİK </a:t>
            </a:r>
          </a:p>
          <a:p>
            <a:pPr eaLnBrk="0" fontAlgn="base" hangingPunct="0">
              <a:spcBef>
                <a:spcPct val="0"/>
              </a:spcBef>
              <a:spcAft>
                <a:spcPct val="0"/>
              </a:spcAft>
            </a:pPr>
            <a:r>
              <a:rPr lang="en-US" smtClean="0">
                <a:latin typeface="Arial Black" pitchFamily="34" charset="0"/>
              </a:rPr>
              <a:t>ÜRETİM ve TİCARET A.Ş</a:t>
            </a:r>
            <a:r>
              <a:rPr lang="en-US" b="1" smtClean="0">
                <a:latin typeface="Arial" pitchFamily="34" charset="0"/>
              </a:rPr>
              <a:t>.</a:t>
            </a:r>
          </a:p>
        </p:txBody>
      </p:sp>
      <p:sp>
        <p:nvSpPr>
          <p:cNvPr id="1048656" name="Rectangle 15"/>
          <p:cNvSpPr>
            <a:spLocks noGrp="1" noChangeArrowheads="1"/>
          </p:cNvSpPr>
          <p:nvPr>
            <p:ph type="sldNum" sz="quarter" idx="4"/>
          </p:nvPr>
        </p:nvSpPr>
        <p:spPr bwMode="auto">
          <a:xfrm>
            <a:off x="6858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eaLnBrk="0" fontAlgn="base" hangingPunct="0">
              <a:spcBef>
                <a:spcPct val="0"/>
              </a:spcBef>
              <a:spcAft>
                <a:spcPct val="0"/>
              </a:spcAft>
            </a:pPr>
            <a:r>
              <a:rPr lang="en-US" b="1" smtClean="0">
                <a:solidFill>
                  <a:srgbClr val="FFFFFF"/>
                </a:solidFill>
              </a:rPr>
              <a:t>http://www.ere.com.tr</a:t>
            </a:r>
            <a:endParaRPr lang="en-US" smtClean="0">
              <a:solidFill>
                <a:srgbClr val="FFFFFF"/>
              </a:solidFill>
            </a:endParaRPr>
          </a:p>
        </p:txBody>
      </p:sp>
    </p:spTree>
  </p:cSld>
  <p:clrMap bg1="dk2" tx1="lt1" bg2="dk1"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ransition>
    <p:zoom/>
  </p:transition>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400" b="1">
          <a:solidFill>
            <a:schemeClr val="tx1"/>
          </a:solidFill>
          <a:latin typeface="+mn-lt"/>
        </a:defRPr>
      </a:lvl4pPr>
      <a:lvl5pPr marL="2057400" indent="-228600" algn="l" rtl="0" eaLnBrk="0" fontAlgn="base" hangingPunct="0">
        <a:spcBef>
          <a:spcPct val="20000"/>
        </a:spcBef>
        <a:spcAft>
          <a:spcPct val="0"/>
        </a:spcAft>
        <a:buChar char="»"/>
        <a:defRPr sz="2400" b="1">
          <a:solidFill>
            <a:schemeClr val="tx1"/>
          </a:solidFill>
          <a:latin typeface="+mn-lt"/>
        </a:defRPr>
      </a:lvl5pPr>
      <a:lvl6pPr marL="2514600" indent="-228600" algn="l" rtl="0" eaLnBrk="0" fontAlgn="base" hangingPunct="0">
        <a:spcBef>
          <a:spcPct val="20000"/>
        </a:spcBef>
        <a:spcAft>
          <a:spcPct val="0"/>
        </a:spcAft>
        <a:buChar char="»"/>
        <a:defRPr sz="2400" b="1">
          <a:solidFill>
            <a:schemeClr val="tx1"/>
          </a:solidFill>
          <a:latin typeface="+mn-lt"/>
        </a:defRPr>
      </a:lvl6pPr>
      <a:lvl7pPr marL="2971800" indent="-228600" algn="l" rtl="0" eaLnBrk="0" fontAlgn="base" hangingPunct="0">
        <a:spcBef>
          <a:spcPct val="20000"/>
        </a:spcBef>
        <a:spcAft>
          <a:spcPct val="0"/>
        </a:spcAft>
        <a:buChar char="»"/>
        <a:defRPr sz="2400" b="1">
          <a:solidFill>
            <a:schemeClr val="tx1"/>
          </a:solidFill>
          <a:latin typeface="+mn-lt"/>
        </a:defRPr>
      </a:lvl7pPr>
      <a:lvl8pPr marL="3429000" indent="-228600" algn="l" rtl="0" eaLnBrk="0" fontAlgn="base" hangingPunct="0">
        <a:spcBef>
          <a:spcPct val="20000"/>
        </a:spcBef>
        <a:spcAft>
          <a:spcPct val="0"/>
        </a:spcAft>
        <a:buChar char="»"/>
        <a:defRPr sz="2400" b="1">
          <a:solidFill>
            <a:schemeClr val="tx1"/>
          </a:solidFill>
          <a:latin typeface="+mn-lt"/>
        </a:defRPr>
      </a:lvl8pPr>
      <a:lvl9pPr marL="3886200" indent="-228600" algn="l" rtl="0" eaLnBrk="0" fontAlgn="base" hangingPunct="0">
        <a:spcBef>
          <a:spcPct val="20000"/>
        </a:spcBef>
        <a:spcAft>
          <a:spcPct val="0"/>
        </a:spcAft>
        <a:buChar char="»"/>
        <a:defRPr sz="2400" b="1">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048666"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67" name="Freeform 3"/>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p:spPr>
        <p:txBody>
          <a:bodyPr wrap="none" anchor="ct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68" name="Freeform 4"/>
          <p:cNvSpPr/>
          <p:nvPr/>
        </p:nvSpPr>
        <p:spPr bwMode="white">
          <a:xfrm>
            <a:off x="0" y="3838575"/>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69" name="Freeform 5"/>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70" name="Freeform 6"/>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71" name="Freeform 7"/>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72" name="Freeform 8"/>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73" name="Freeform 9"/>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74" name="Freeform 10"/>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75" name="Rectangle 11"/>
          <p:cNvSpPr>
            <a:spLocks noGrp="1" noChangeArrowheads="1"/>
          </p:cNvSpPr>
          <p:nvPr>
            <p:ph type="title"/>
          </p:nvPr>
        </p:nvSpPr>
        <p:spPr bwMode="auto">
          <a:xfrm>
            <a:off x="685800" y="609600"/>
            <a:ext cx="77724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8676" name="Rectangle 12"/>
          <p:cNvSpPr>
            <a:spLocks noGrp="1" noChangeArrowheads="1"/>
          </p:cNvSpPr>
          <p:nvPr>
            <p:ph type="body" idx="1"/>
          </p:nvPr>
        </p:nvSpPr>
        <p:spPr bwMode="auto">
          <a:xfrm>
            <a:off x="685800" y="2286000"/>
            <a:ext cx="7772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77" name="Rectangle 14"/>
          <p:cNvSpPr>
            <a:spLocks noGrp="1" noChangeArrowheads="1"/>
          </p:cNvSpPr>
          <p:nvPr>
            <p:ph type="ftr" sz="quarter" idx="3"/>
          </p:nvPr>
        </p:nvSpPr>
        <p:spPr bwMode="auto">
          <a:xfrm>
            <a:off x="3200400" y="6248400"/>
            <a:ext cx="35052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600" b="0">
                <a:solidFill>
                  <a:srgbClr val="CCECFF"/>
                </a:solidFill>
              </a:defRPr>
            </a:lvl1pPr>
          </a:lstStyle>
          <a:p>
            <a:pPr eaLnBrk="0" fontAlgn="base" hangingPunct="0">
              <a:spcBef>
                <a:spcPct val="0"/>
              </a:spcBef>
              <a:spcAft>
                <a:spcPct val="0"/>
              </a:spcAft>
            </a:pPr>
            <a:r>
              <a:rPr lang="en-US" sz="2000" b="1" smtClean="0">
                <a:solidFill>
                  <a:srgbClr val="3399FF"/>
                </a:solidFill>
                <a:latin typeface="Arial Black" pitchFamily="34" charset="0"/>
              </a:rPr>
              <a:t>ERE</a:t>
            </a:r>
            <a:r>
              <a:rPr lang="en-US" b="1" smtClean="0">
                <a:solidFill>
                  <a:srgbClr val="FFFFFF"/>
                </a:solidFill>
              </a:rPr>
              <a:t> </a:t>
            </a:r>
            <a:r>
              <a:rPr lang="en-US" smtClean="0">
                <a:latin typeface="Arial Black" pitchFamily="34" charset="0"/>
              </a:rPr>
              <a:t>HİDROELEKTRİK </a:t>
            </a:r>
          </a:p>
          <a:p>
            <a:pPr eaLnBrk="0" fontAlgn="base" hangingPunct="0">
              <a:spcBef>
                <a:spcPct val="0"/>
              </a:spcBef>
              <a:spcAft>
                <a:spcPct val="0"/>
              </a:spcAft>
            </a:pPr>
            <a:r>
              <a:rPr lang="en-US" smtClean="0">
                <a:latin typeface="Arial Black" pitchFamily="34" charset="0"/>
              </a:rPr>
              <a:t>ÜRETİM ve TİCARET A.Ş</a:t>
            </a:r>
            <a:r>
              <a:rPr lang="en-US" b="1" smtClean="0">
                <a:latin typeface="Arial" pitchFamily="34" charset="0"/>
              </a:rPr>
              <a:t>.</a:t>
            </a:r>
          </a:p>
        </p:txBody>
      </p:sp>
      <p:sp>
        <p:nvSpPr>
          <p:cNvPr id="1048678" name="Rectangle 15"/>
          <p:cNvSpPr>
            <a:spLocks noGrp="1" noChangeArrowheads="1"/>
          </p:cNvSpPr>
          <p:nvPr>
            <p:ph type="sldNum" sz="quarter" idx="4"/>
          </p:nvPr>
        </p:nvSpPr>
        <p:spPr bwMode="auto">
          <a:xfrm>
            <a:off x="6858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eaLnBrk="0" fontAlgn="base" hangingPunct="0">
              <a:spcBef>
                <a:spcPct val="0"/>
              </a:spcBef>
              <a:spcAft>
                <a:spcPct val="0"/>
              </a:spcAft>
            </a:pPr>
            <a:r>
              <a:rPr lang="en-US" b="1" smtClean="0">
                <a:solidFill>
                  <a:srgbClr val="FFFFFF"/>
                </a:solidFill>
              </a:rPr>
              <a:t>http://www.ere.com.tr</a:t>
            </a:r>
            <a:endParaRPr lang="en-US" smtClean="0">
              <a:solidFill>
                <a:srgbClr val="FFFFFF"/>
              </a:solidFill>
            </a:endParaRPr>
          </a:p>
        </p:txBody>
      </p:sp>
    </p:spTree>
  </p:cSld>
  <p:clrMap bg1="dk2" tx1="lt1" bg2="dk1"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transition>
    <p:zoom/>
  </p:transition>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400" b="1">
          <a:solidFill>
            <a:schemeClr val="tx1"/>
          </a:solidFill>
          <a:latin typeface="+mn-lt"/>
        </a:defRPr>
      </a:lvl4pPr>
      <a:lvl5pPr marL="2057400" indent="-228600" algn="l" rtl="0" eaLnBrk="0" fontAlgn="base" hangingPunct="0">
        <a:spcBef>
          <a:spcPct val="20000"/>
        </a:spcBef>
        <a:spcAft>
          <a:spcPct val="0"/>
        </a:spcAft>
        <a:buChar char="»"/>
        <a:defRPr sz="2400" b="1">
          <a:solidFill>
            <a:schemeClr val="tx1"/>
          </a:solidFill>
          <a:latin typeface="+mn-lt"/>
        </a:defRPr>
      </a:lvl5pPr>
      <a:lvl6pPr marL="2514600" indent="-228600" algn="l" rtl="0" eaLnBrk="0" fontAlgn="base" hangingPunct="0">
        <a:spcBef>
          <a:spcPct val="20000"/>
        </a:spcBef>
        <a:spcAft>
          <a:spcPct val="0"/>
        </a:spcAft>
        <a:buChar char="»"/>
        <a:defRPr sz="2400" b="1">
          <a:solidFill>
            <a:schemeClr val="tx1"/>
          </a:solidFill>
          <a:latin typeface="+mn-lt"/>
        </a:defRPr>
      </a:lvl6pPr>
      <a:lvl7pPr marL="2971800" indent="-228600" algn="l" rtl="0" eaLnBrk="0" fontAlgn="base" hangingPunct="0">
        <a:spcBef>
          <a:spcPct val="20000"/>
        </a:spcBef>
        <a:spcAft>
          <a:spcPct val="0"/>
        </a:spcAft>
        <a:buChar char="»"/>
        <a:defRPr sz="2400" b="1">
          <a:solidFill>
            <a:schemeClr val="tx1"/>
          </a:solidFill>
          <a:latin typeface="+mn-lt"/>
        </a:defRPr>
      </a:lvl7pPr>
      <a:lvl8pPr marL="3429000" indent="-228600" algn="l" rtl="0" eaLnBrk="0" fontAlgn="base" hangingPunct="0">
        <a:spcBef>
          <a:spcPct val="20000"/>
        </a:spcBef>
        <a:spcAft>
          <a:spcPct val="0"/>
        </a:spcAft>
        <a:buChar char="»"/>
        <a:defRPr sz="2400" b="1">
          <a:solidFill>
            <a:schemeClr val="tx1"/>
          </a:solidFill>
          <a:latin typeface="+mn-lt"/>
        </a:defRPr>
      </a:lvl8pPr>
      <a:lvl9pPr marL="3886200" indent="-228600" algn="l" rtl="0" eaLnBrk="0" fontAlgn="base" hangingPunct="0">
        <a:spcBef>
          <a:spcPct val="20000"/>
        </a:spcBef>
        <a:spcAft>
          <a:spcPct val="0"/>
        </a:spcAft>
        <a:buChar char="»"/>
        <a:defRPr sz="2400" b="1">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048688"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89" name="Freeform 3"/>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p:spPr>
        <p:txBody>
          <a:bodyPr wrap="none" anchor="ct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90" name="Freeform 4"/>
          <p:cNvSpPr/>
          <p:nvPr/>
        </p:nvSpPr>
        <p:spPr bwMode="white">
          <a:xfrm>
            <a:off x="0" y="3838575"/>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91" name="Freeform 5"/>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92" name="Freeform 6"/>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93" name="Freeform 7"/>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94" name="Freeform 8"/>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95" name="Freeform 9"/>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96" name="Freeform 10"/>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p:spPr>
        <p:txBody>
          <a:bodyPr/>
          <a:lstStyle/>
          <a:p>
            <a:pPr algn="ctr" eaLnBrk="0" fontAlgn="base" hangingPunct="0">
              <a:spcBef>
                <a:spcPct val="0"/>
              </a:spcBef>
              <a:spcAft>
                <a:spcPct val="0"/>
              </a:spcAft>
            </a:pPr>
            <a:endParaRPr lang="ru-RU" b="1" smtClean="0">
              <a:solidFill>
                <a:srgbClr val="FFFF66"/>
              </a:solidFill>
              <a:latin typeface="Arial Black" pitchFamily="34" charset="0"/>
            </a:endParaRPr>
          </a:p>
        </p:txBody>
      </p:sp>
      <p:sp>
        <p:nvSpPr>
          <p:cNvPr id="1048697" name="Rectangle 11"/>
          <p:cNvSpPr>
            <a:spLocks noGrp="1" noChangeArrowheads="1"/>
          </p:cNvSpPr>
          <p:nvPr>
            <p:ph type="title"/>
          </p:nvPr>
        </p:nvSpPr>
        <p:spPr bwMode="auto">
          <a:xfrm>
            <a:off x="685800" y="609600"/>
            <a:ext cx="77724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8698" name="Rectangle 12"/>
          <p:cNvSpPr>
            <a:spLocks noGrp="1" noChangeArrowheads="1"/>
          </p:cNvSpPr>
          <p:nvPr>
            <p:ph type="body" idx="1"/>
          </p:nvPr>
        </p:nvSpPr>
        <p:spPr bwMode="auto">
          <a:xfrm>
            <a:off x="685800" y="2286000"/>
            <a:ext cx="7772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99" name="Rectangle 14"/>
          <p:cNvSpPr>
            <a:spLocks noGrp="1" noChangeArrowheads="1"/>
          </p:cNvSpPr>
          <p:nvPr>
            <p:ph type="ftr" sz="quarter" idx="3"/>
          </p:nvPr>
        </p:nvSpPr>
        <p:spPr bwMode="auto">
          <a:xfrm>
            <a:off x="3200400" y="6248400"/>
            <a:ext cx="35052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600" b="0">
                <a:solidFill>
                  <a:srgbClr val="CCECFF"/>
                </a:solidFill>
              </a:defRPr>
            </a:lvl1pPr>
          </a:lstStyle>
          <a:p>
            <a:pPr eaLnBrk="0" fontAlgn="base" hangingPunct="0">
              <a:spcBef>
                <a:spcPct val="0"/>
              </a:spcBef>
              <a:spcAft>
                <a:spcPct val="0"/>
              </a:spcAft>
            </a:pPr>
            <a:r>
              <a:rPr lang="en-US" sz="2000" b="1" smtClean="0">
                <a:solidFill>
                  <a:srgbClr val="3399FF"/>
                </a:solidFill>
                <a:latin typeface="Arial Black" pitchFamily="34" charset="0"/>
              </a:rPr>
              <a:t>ERE</a:t>
            </a:r>
            <a:r>
              <a:rPr lang="en-US" b="1" smtClean="0">
                <a:solidFill>
                  <a:srgbClr val="FFFFFF"/>
                </a:solidFill>
              </a:rPr>
              <a:t> </a:t>
            </a:r>
            <a:r>
              <a:rPr lang="en-US" smtClean="0">
                <a:latin typeface="Arial Black" pitchFamily="34" charset="0"/>
              </a:rPr>
              <a:t>HİDROELEKTRİK </a:t>
            </a:r>
          </a:p>
          <a:p>
            <a:pPr eaLnBrk="0" fontAlgn="base" hangingPunct="0">
              <a:spcBef>
                <a:spcPct val="0"/>
              </a:spcBef>
              <a:spcAft>
                <a:spcPct val="0"/>
              </a:spcAft>
            </a:pPr>
            <a:r>
              <a:rPr lang="en-US" smtClean="0">
                <a:latin typeface="Arial Black" pitchFamily="34" charset="0"/>
              </a:rPr>
              <a:t>ÜRETİM ve TİCARET A.Ş</a:t>
            </a:r>
            <a:r>
              <a:rPr lang="en-US" b="1" smtClean="0">
                <a:latin typeface="Arial" pitchFamily="34" charset="0"/>
              </a:rPr>
              <a:t>.</a:t>
            </a:r>
          </a:p>
        </p:txBody>
      </p:sp>
      <p:sp>
        <p:nvSpPr>
          <p:cNvPr id="1048700" name="Rectangle 15"/>
          <p:cNvSpPr>
            <a:spLocks noGrp="1" noChangeArrowheads="1"/>
          </p:cNvSpPr>
          <p:nvPr>
            <p:ph type="sldNum" sz="quarter" idx="4"/>
          </p:nvPr>
        </p:nvSpPr>
        <p:spPr bwMode="auto">
          <a:xfrm>
            <a:off x="6858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eaLnBrk="0" fontAlgn="base" hangingPunct="0">
              <a:spcBef>
                <a:spcPct val="0"/>
              </a:spcBef>
              <a:spcAft>
                <a:spcPct val="0"/>
              </a:spcAft>
            </a:pPr>
            <a:r>
              <a:rPr lang="en-US" b="1" smtClean="0">
                <a:solidFill>
                  <a:srgbClr val="FFFFFF"/>
                </a:solidFill>
              </a:rPr>
              <a:t>http://www.ere.com.tr</a:t>
            </a:r>
            <a:endParaRPr lang="en-US" smtClean="0">
              <a:solidFill>
                <a:srgbClr val="FFFFFF"/>
              </a:solidFill>
            </a:endParaRPr>
          </a:p>
        </p:txBody>
      </p:sp>
    </p:spTree>
  </p:cSld>
  <p:clrMap bg1="dk2" tx1="lt1" bg2="dk1"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ransition>
    <p:zoom/>
  </p:transition>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400" b="1">
          <a:solidFill>
            <a:schemeClr val="tx1"/>
          </a:solidFill>
          <a:latin typeface="+mn-lt"/>
        </a:defRPr>
      </a:lvl4pPr>
      <a:lvl5pPr marL="2057400" indent="-228600" algn="l" rtl="0" eaLnBrk="0" fontAlgn="base" hangingPunct="0">
        <a:spcBef>
          <a:spcPct val="20000"/>
        </a:spcBef>
        <a:spcAft>
          <a:spcPct val="0"/>
        </a:spcAft>
        <a:buChar char="»"/>
        <a:defRPr sz="2400" b="1">
          <a:solidFill>
            <a:schemeClr val="tx1"/>
          </a:solidFill>
          <a:latin typeface="+mn-lt"/>
        </a:defRPr>
      </a:lvl5pPr>
      <a:lvl6pPr marL="2514600" indent="-228600" algn="l" rtl="0" eaLnBrk="0" fontAlgn="base" hangingPunct="0">
        <a:spcBef>
          <a:spcPct val="20000"/>
        </a:spcBef>
        <a:spcAft>
          <a:spcPct val="0"/>
        </a:spcAft>
        <a:buChar char="»"/>
        <a:defRPr sz="2400" b="1">
          <a:solidFill>
            <a:schemeClr val="tx1"/>
          </a:solidFill>
          <a:latin typeface="+mn-lt"/>
        </a:defRPr>
      </a:lvl6pPr>
      <a:lvl7pPr marL="2971800" indent="-228600" algn="l" rtl="0" eaLnBrk="0" fontAlgn="base" hangingPunct="0">
        <a:spcBef>
          <a:spcPct val="20000"/>
        </a:spcBef>
        <a:spcAft>
          <a:spcPct val="0"/>
        </a:spcAft>
        <a:buChar char="»"/>
        <a:defRPr sz="2400" b="1">
          <a:solidFill>
            <a:schemeClr val="tx1"/>
          </a:solidFill>
          <a:latin typeface="+mn-lt"/>
        </a:defRPr>
      </a:lvl7pPr>
      <a:lvl8pPr marL="3429000" indent="-228600" algn="l" rtl="0" eaLnBrk="0" fontAlgn="base" hangingPunct="0">
        <a:spcBef>
          <a:spcPct val="20000"/>
        </a:spcBef>
        <a:spcAft>
          <a:spcPct val="0"/>
        </a:spcAft>
        <a:buChar char="»"/>
        <a:defRPr sz="2400" b="1">
          <a:solidFill>
            <a:schemeClr val="tx1"/>
          </a:solidFill>
          <a:latin typeface="+mn-lt"/>
        </a:defRPr>
      </a:lvl8pPr>
      <a:lvl9pPr marL="3886200" indent="-228600" algn="l" rtl="0" eaLnBrk="0" fontAlgn="base" hangingPunct="0">
        <a:spcBef>
          <a:spcPct val="20000"/>
        </a:spcBef>
        <a:spcAft>
          <a:spcPct val="0"/>
        </a:spcAft>
        <a:buChar char="»"/>
        <a:defRPr sz="2400" b="1">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2.xml"/><Relationship Id="rId7" Type="http://schemas.openxmlformats.org/officeDocument/2006/relationships/hyperlink" Target="http://www.ere.com.tr/sucati.html" TargetMode="External"/><Relationship Id="rId2" Type="http://schemas.openxmlformats.org/officeDocument/2006/relationships/slideLayout" Target="../slideLayouts/slideLayout20.xml"/><Relationship Id="rId1" Type="http://schemas.openxmlformats.org/officeDocument/2006/relationships/vmlDrawing" Target="../drawings/vmlDrawing6.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3.xml"/><Relationship Id="rId7" Type="http://schemas.openxmlformats.org/officeDocument/2006/relationships/image" Target="../media/image5.jpeg"/><Relationship Id="rId2" Type="http://schemas.openxmlformats.org/officeDocument/2006/relationships/slideLayout" Target="../slideLayouts/slideLayout33.xml"/><Relationship Id="rId1" Type="http://schemas.openxmlformats.org/officeDocument/2006/relationships/vmlDrawing" Target="../drawings/vmlDrawing7.vml"/><Relationship Id="rId6" Type="http://schemas.openxmlformats.org/officeDocument/2006/relationships/hyperlink" Target="HidroPotns/My%20Pictures/Da&#287;pazar&#305;/A&#231;&#305;l&#305;&#351;%201.JPG" TargetMode="External"/><Relationship Id="rId5" Type="http://schemas.openxmlformats.org/officeDocument/2006/relationships/image" Target="../media/image2.png"/><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4.xml"/><Relationship Id="rId7" Type="http://schemas.openxmlformats.org/officeDocument/2006/relationships/image" Target="../media/image7.jpeg"/><Relationship Id="rId12" Type="http://schemas.openxmlformats.org/officeDocument/2006/relationships/image" Target="../media/image10.jpeg"/><Relationship Id="rId2" Type="http://schemas.openxmlformats.org/officeDocument/2006/relationships/slideLayout" Target="../slideLayouts/slideLayout46.xml"/><Relationship Id="rId1" Type="http://schemas.openxmlformats.org/officeDocument/2006/relationships/vmlDrawing" Target="../drawings/vmlDrawing8.vml"/><Relationship Id="rId6" Type="http://schemas.openxmlformats.org/officeDocument/2006/relationships/hyperlink" Target="http://www.ere.com.tr/gzp_0406_05.jpg" TargetMode="External"/><Relationship Id="rId11" Type="http://schemas.openxmlformats.org/officeDocument/2006/relationships/hyperlink" Target="http://www.ere.com.tr/gzp_1205_05.jpg" TargetMode="External"/><Relationship Id="rId5" Type="http://schemas.openxmlformats.org/officeDocument/2006/relationships/image" Target="../media/image2.png"/><Relationship Id="rId10" Type="http://schemas.openxmlformats.org/officeDocument/2006/relationships/image" Target="../media/image9.jpeg"/><Relationship Id="rId4" Type="http://schemas.openxmlformats.org/officeDocument/2006/relationships/oleObject" Target="../embeddings/oleObject8.bin"/><Relationship Id="rId9" Type="http://schemas.openxmlformats.org/officeDocument/2006/relationships/hyperlink" Target="http://www.ere.com.tr/gzp_0406_01.jpg"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emf"/><Relationship Id="rId2" Type="http://schemas.openxmlformats.org/officeDocument/2006/relationships/slideLayout" Target="../slideLayouts/slideLayout59.xml"/><Relationship Id="rId1" Type="http://schemas.openxmlformats.org/officeDocument/2006/relationships/vmlDrawing" Target="../drawings/vmlDrawing9.vml"/><Relationship Id="rId6" Type="http://schemas.openxmlformats.org/officeDocument/2006/relationships/oleObject" Target="../embeddings/oleObject10.bin"/><Relationship Id="rId5" Type="http://schemas.openxmlformats.org/officeDocument/2006/relationships/image" Target="../media/image2.png"/><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Rectangle 3"/>
          <p:cNvSpPr>
            <a:spLocks noGrp="1" noChangeArrowheads="1"/>
          </p:cNvSpPr>
          <p:nvPr>
            <p:ph type="subTitle" idx="1"/>
          </p:nvPr>
        </p:nvSpPr>
        <p:spPr>
          <a:xfrm>
            <a:off x="457200" y="2564904"/>
            <a:ext cx="8219256" cy="1152128"/>
          </a:xfrm>
        </p:spPr>
        <p:txBody>
          <a:bodyPr/>
          <a:lstStyle/>
          <a:p>
            <a:r>
              <a:rPr lang="tk-TM" sz="4400" dirty="0" smtClean="0">
                <a:solidFill>
                  <a:srgbClr val="66FFFF"/>
                </a:solidFill>
                <a:latin typeface="Arial Black" pitchFamily="34" charset="0"/>
              </a:rPr>
              <a:t>Gidroelektrik stansiýa</a:t>
            </a:r>
            <a:endParaRPr lang="en-AU" sz="4400" dirty="0">
              <a:solidFill>
                <a:srgbClr val="66FFFF"/>
              </a:solidFill>
              <a:latin typeface="Arial Black" pitchFamily="34" charset="0"/>
            </a:endParaRPr>
          </a:p>
        </p:txBody>
      </p:sp>
      <p:sp>
        <p:nvSpPr>
          <p:cNvPr id="1048605" name="Text Box 6"/>
          <p:cNvSpPr txBox="1">
            <a:spLocks noChangeArrowheads="1"/>
          </p:cNvSpPr>
          <p:nvPr/>
        </p:nvSpPr>
        <p:spPr bwMode="auto">
          <a:xfrm>
            <a:off x="2845272" y="4798540"/>
            <a:ext cx="5910088" cy="1169551"/>
          </a:xfrm>
          <a:prstGeom prst="rect">
            <a:avLst/>
          </a:prstGeom>
          <a:noFill/>
          <a:ln>
            <a:noFill/>
          </a:ln>
          <a:effectLst/>
        </p:spPr>
        <p:txBody>
          <a:bodyPr wrap="square">
            <a:spAutoFit/>
          </a:bodyPr>
          <a:lstStyle/>
          <a:p>
            <a:pPr eaLnBrk="0" fontAlgn="base" hangingPunct="0">
              <a:spcBef>
                <a:spcPct val="50000"/>
              </a:spcBef>
              <a:spcAft>
                <a:spcPct val="0"/>
              </a:spcAft>
            </a:pPr>
            <a:endParaRPr lang="tk-TM" sz="2800" b="1" dirty="0" smtClean="0">
              <a:solidFill>
                <a:srgbClr val="FFFFFF"/>
              </a:solidFill>
            </a:endParaRPr>
          </a:p>
          <a:p>
            <a:pPr eaLnBrk="0" fontAlgn="base" hangingPunct="0">
              <a:spcBef>
                <a:spcPct val="50000"/>
              </a:spcBef>
              <a:spcAft>
                <a:spcPct val="0"/>
              </a:spcAft>
            </a:pPr>
            <a:endParaRPr lang="en-US" sz="2800" b="1" dirty="0" smtClean="0">
              <a:solidFill>
                <a:srgbClr val="FFFFFF"/>
              </a:solidFill>
            </a:endParaRPr>
          </a:p>
        </p:txBody>
      </p:sp>
    </p:spTree>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Прямоугольник 2"/>
          <p:cNvSpPr/>
          <p:nvPr/>
        </p:nvSpPr>
        <p:spPr>
          <a:xfrm>
            <a:off x="323528" y="1052736"/>
            <a:ext cx="8208912" cy="5037276"/>
          </a:xfrm>
          <a:prstGeom prst="rect">
            <a:avLst/>
          </a:prstGeom>
        </p:spPr>
        <p:txBody>
          <a:bodyPr wrap="square">
            <a:spAutoFit/>
          </a:bodyPr>
          <a:lstStyle/>
          <a:p>
            <a:pPr algn="just">
              <a:spcBef>
                <a:spcPts val="375"/>
              </a:spcBef>
              <a:spcAft>
                <a:spcPts val="375"/>
              </a:spcAft>
            </a:pPr>
            <a:r>
              <a:rPr lang="ru-RU" dirty="0" err="1">
                <a:ea typeface="Times New Roman"/>
              </a:rPr>
              <a:t>Adamzat</a:t>
            </a:r>
            <a:r>
              <a:rPr lang="ru-RU" dirty="0">
                <a:ea typeface="Times New Roman"/>
              </a:rPr>
              <a:t> </a:t>
            </a:r>
            <a:r>
              <a:rPr lang="ru-RU" dirty="0" err="1">
                <a:ea typeface="Times New Roman"/>
              </a:rPr>
              <a:t>döräli</a:t>
            </a:r>
            <a:r>
              <a:rPr lang="ru-RU" dirty="0">
                <a:ea typeface="Times New Roman"/>
              </a:rPr>
              <a:t> </a:t>
            </a:r>
            <a:r>
              <a:rPr lang="ru-RU" dirty="0" err="1">
                <a:ea typeface="Times New Roman"/>
              </a:rPr>
              <a:t>bäri</a:t>
            </a:r>
            <a:r>
              <a:rPr lang="ru-RU" dirty="0">
                <a:ea typeface="Times New Roman"/>
              </a:rPr>
              <a:t>, </a:t>
            </a:r>
            <a:r>
              <a:rPr lang="ru-RU" dirty="0" err="1">
                <a:ea typeface="Times New Roman"/>
              </a:rPr>
              <a:t>ol</a:t>
            </a:r>
            <a:r>
              <a:rPr lang="ru-RU" dirty="0">
                <a:ea typeface="Times New Roman"/>
              </a:rPr>
              <a:t> </a:t>
            </a:r>
            <a:r>
              <a:rPr lang="ru-RU" dirty="0" err="1">
                <a:ea typeface="Times New Roman"/>
              </a:rPr>
              <a:t>özüniň</a:t>
            </a:r>
            <a:r>
              <a:rPr lang="ru-RU" dirty="0">
                <a:ea typeface="Times New Roman"/>
              </a:rPr>
              <a:t> </a:t>
            </a:r>
            <a:r>
              <a:rPr lang="ru-RU" dirty="0" err="1">
                <a:ea typeface="Times New Roman"/>
              </a:rPr>
              <a:t>ýaşaýşy</a:t>
            </a:r>
            <a:r>
              <a:rPr lang="ru-RU" dirty="0">
                <a:ea typeface="Times New Roman"/>
              </a:rPr>
              <a:t> </a:t>
            </a:r>
            <a:r>
              <a:rPr lang="ru-RU" dirty="0" err="1">
                <a:ea typeface="Times New Roman"/>
              </a:rPr>
              <a:t>üçin</a:t>
            </a:r>
            <a:r>
              <a:rPr lang="ru-RU" dirty="0">
                <a:ea typeface="Times New Roman"/>
              </a:rPr>
              <a:t> </a:t>
            </a:r>
            <a:r>
              <a:rPr lang="ru-RU" dirty="0" err="1">
                <a:ea typeface="Times New Roman"/>
              </a:rPr>
              <a:t>zerur</a:t>
            </a:r>
            <a:r>
              <a:rPr lang="ru-RU" dirty="0">
                <a:ea typeface="Times New Roman"/>
              </a:rPr>
              <a:t> </a:t>
            </a:r>
            <a:r>
              <a:rPr lang="ru-RU" dirty="0" err="1">
                <a:ea typeface="Times New Roman"/>
              </a:rPr>
              <a:t>bolan</a:t>
            </a:r>
            <a:r>
              <a:rPr lang="ru-RU" dirty="0">
                <a:ea typeface="Times New Roman"/>
              </a:rPr>
              <a:t> </a:t>
            </a:r>
            <a:r>
              <a:rPr lang="ru-RU" dirty="0" err="1">
                <a:ea typeface="Times New Roman"/>
              </a:rPr>
              <a:t>şertleri</a:t>
            </a:r>
            <a:r>
              <a:rPr lang="ru-RU" dirty="0">
                <a:ea typeface="Times New Roman"/>
              </a:rPr>
              <a:t> </a:t>
            </a:r>
            <a:r>
              <a:rPr lang="ru-RU" dirty="0" err="1">
                <a:ea typeface="Times New Roman"/>
              </a:rPr>
              <a:t>döretmegiň</a:t>
            </a:r>
            <a:r>
              <a:rPr lang="ru-RU" dirty="0">
                <a:ea typeface="Times New Roman"/>
              </a:rPr>
              <a:t>, </a:t>
            </a:r>
            <a:r>
              <a:rPr lang="ru-RU" dirty="0" err="1">
                <a:ea typeface="Times New Roman"/>
              </a:rPr>
              <a:t>olary</a:t>
            </a:r>
            <a:r>
              <a:rPr lang="ru-RU" dirty="0">
                <a:ea typeface="Times New Roman"/>
              </a:rPr>
              <a:t> </a:t>
            </a:r>
            <a:r>
              <a:rPr lang="ru-RU" dirty="0" err="1">
                <a:ea typeface="Times New Roman"/>
              </a:rPr>
              <a:t>ýyllar</a:t>
            </a:r>
            <a:r>
              <a:rPr lang="ru-RU" dirty="0">
                <a:ea typeface="Times New Roman"/>
              </a:rPr>
              <a:t>, </a:t>
            </a:r>
            <a:r>
              <a:rPr lang="ru-RU" dirty="0" err="1">
                <a:ea typeface="Times New Roman"/>
              </a:rPr>
              <a:t>asyrlar</a:t>
            </a:r>
            <a:r>
              <a:rPr lang="ru-RU" dirty="0">
                <a:ea typeface="Times New Roman"/>
              </a:rPr>
              <a:t> </a:t>
            </a:r>
            <a:r>
              <a:rPr lang="ru-RU" dirty="0" err="1">
                <a:ea typeface="Times New Roman"/>
              </a:rPr>
              <a:t>geçdigiçe</a:t>
            </a:r>
            <a:r>
              <a:rPr lang="ru-RU" dirty="0">
                <a:ea typeface="Times New Roman"/>
              </a:rPr>
              <a:t> </a:t>
            </a:r>
            <a:r>
              <a:rPr lang="ru-RU" dirty="0" err="1">
                <a:ea typeface="Times New Roman"/>
              </a:rPr>
              <a:t>kämilleşdirmegiň</a:t>
            </a:r>
            <a:r>
              <a:rPr lang="ru-RU" dirty="0">
                <a:ea typeface="Times New Roman"/>
              </a:rPr>
              <a:t> </a:t>
            </a:r>
            <a:r>
              <a:rPr lang="ru-RU" dirty="0" err="1">
                <a:ea typeface="Times New Roman"/>
              </a:rPr>
              <a:t>aladasynda</a:t>
            </a:r>
            <a:r>
              <a:rPr lang="ru-RU" dirty="0">
                <a:ea typeface="Times New Roman"/>
              </a:rPr>
              <a:t> </a:t>
            </a:r>
            <a:r>
              <a:rPr lang="ru-RU" dirty="0" err="1">
                <a:ea typeface="Times New Roman"/>
              </a:rPr>
              <a:t>bolupdyr</a:t>
            </a:r>
            <a:r>
              <a:rPr lang="ru-RU" dirty="0">
                <a:ea typeface="Times New Roman"/>
              </a:rPr>
              <a:t>.</a:t>
            </a:r>
            <a:endParaRPr lang="ru-RU" sz="1600" dirty="0">
              <a:ea typeface="Times New Roman"/>
            </a:endParaRPr>
          </a:p>
          <a:p>
            <a:pPr algn="just">
              <a:spcBef>
                <a:spcPts val="375"/>
              </a:spcBef>
              <a:spcAft>
                <a:spcPts val="375"/>
              </a:spcAft>
            </a:pPr>
            <a:r>
              <a:rPr lang="ru-RU" dirty="0" err="1">
                <a:ea typeface="Times New Roman"/>
              </a:rPr>
              <a:t>Nusgawy</a:t>
            </a:r>
            <a:r>
              <a:rPr lang="ru-RU" dirty="0">
                <a:ea typeface="Times New Roman"/>
              </a:rPr>
              <a:t> </a:t>
            </a:r>
            <a:r>
              <a:rPr lang="ru-RU" dirty="0" err="1">
                <a:ea typeface="Times New Roman"/>
              </a:rPr>
              <a:t>şahyrymyz</a:t>
            </a:r>
            <a:r>
              <a:rPr lang="ru-RU" dirty="0">
                <a:ea typeface="Times New Roman"/>
              </a:rPr>
              <a:t> </a:t>
            </a:r>
            <a:r>
              <a:rPr lang="ru-RU" dirty="0" err="1">
                <a:ea typeface="Times New Roman"/>
              </a:rPr>
              <a:t>Magtymguly</a:t>
            </a:r>
            <a:r>
              <a:rPr lang="ru-RU" dirty="0">
                <a:ea typeface="Times New Roman"/>
              </a:rPr>
              <a:t> </a:t>
            </a:r>
            <a:r>
              <a:rPr lang="ru-RU" dirty="0" err="1">
                <a:ea typeface="Times New Roman"/>
              </a:rPr>
              <a:t>Pyragynyň</a:t>
            </a:r>
            <a:r>
              <a:rPr lang="ru-RU" dirty="0">
                <a:ea typeface="Times New Roman"/>
              </a:rPr>
              <a:t>: „</a:t>
            </a:r>
            <a:r>
              <a:rPr lang="ru-RU" dirty="0" err="1">
                <a:ea typeface="Times New Roman"/>
              </a:rPr>
              <a:t>Bu</a:t>
            </a:r>
            <a:r>
              <a:rPr lang="ru-RU" dirty="0">
                <a:ea typeface="Times New Roman"/>
              </a:rPr>
              <a:t> </a:t>
            </a:r>
            <a:r>
              <a:rPr lang="ru-RU" dirty="0" err="1">
                <a:ea typeface="Times New Roman"/>
              </a:rPr>
              <a:t>ne</a:t>
            </a:r>
            <a:r>
              <a:rPr lang="ru-RU" dirty="0">
                <a:ea typeface="Times New Roman"/>
              </a:rPr>
              <a:t> </a:t>
            </a:r>
            <a:r>
              <a:rPr lang="ru-RU" dirty="0" err="1">
                <a:ea typeface="Times New Roman"/>
              </a:rPr>
              <a:t>gudrat</a:t>
            </a:r>
            <a:r>
              <a:rPr lang="ru-RU" dirty="0">
                <a:ea typeface="Times New Roman"/>
              </a:rPr>
              <a:t> </a:t>
            </a:r>
            <a:r>
              <a:rPr lang="ru-RU" dirty="0" err="1">
                <a:ea typeface="Times New Roman"/>
              </a:rPr>
              <a:t>işdir</a:t>
            </a:r>
            <a:r>
              <a:rPr lang="ru-RU" dirty="0">
                <a:ea typeface="Times New Roman"/>
              </a:rPr>
              <a:t>: </a:t>
            </a:r>
            <a:r>
              <a:rPr lang="ru-RU" dirty="0" err="1">
                <a:ea typeface="Times New Roman"/>
              </a:rPr>
              <a:t>suwdan</a:t>
            </a:r>
            <a:r>
              <a:rPr lang="ru-RU" dirty="0">
                <a:ea typeface="Times New Roman"/>
              </a:rPr>
              <a:t> </a:t>
            </a:r>
            <a:r>
              <a:rPr lang="ru-RU" dirty="0" err="1">
                <a:ea typeface="Times New Roman"/>
              </a:rPr>
              <a:t>ot</a:t>
            </a:r>
            <a:r>
              <a:rPr lang="ru-RU" dirty="0">
                <a:ea typeface="Times New Roman"/>
              </a:rPr>
              <a:t> </a:t>
            </a:r>
            <a:r>
              <a:rPr lang="ru-RU" dirty="0" err="1">
                <a:ea typeface="Times New Roman"/>
              </a:rPr>
              <a:t>çykar</a:t>
            </a:r>
            <a:r>
              <a:rPr lang="ru-RU" dirty="0">
                <a:ea typeface="Times New Roman"/>
              </a:rPr>
              <a:t>“ </a:t>
            </a:r>
            <a:r>
              <a:rPr lang="ru-RU" dirty="0" err="1">
                <a:ea typeface="Times New Roman"/>
              </a:rPr>
              <a:t>diýip</a:t>
            </a:r>
            <a:r>
              <a:rPr lang="ru-RU" dirty="0">
                <a:ea typeface="Times New Roman"/>
              </a:rPr>
              <a:t>, </a:t>
            </a:r>
            <a:r>
              <a:rPr lang="ru-RU" dirty="0" err="1">
                <a:ea typeface="Times New Roman"/>
              </a:rPr>
              <a:t>welilik</a:t>
            </a:r>
            <a:r>
              <a:rPr lang="ru-RU" dirty="0">
                <a:ea typeface="Times New Roman"/>
              </a:rPr>
              <a:t> </a:t>
            </a:r>
            <a:r>
              <a:rPr lang="ru-RU" dirty="0" err="1">
                <a:ea typeface="Times New Roman"/>
              </a:rPr>
              <a:t>bilen</a:t>
            </a:r>
            <a:r>
              <a:rPr lang="ru-RU" dirty="0">
                <a:ea typeface="Times New Roman"/>
              </a:rPr>
              <a:t> </a:t>
            </a:r>
            <a:r>
              <a:rPr lang="ru-RU" dirty="0" err="1">
                <a:ea typeface="Times New Roman"/>
              </a:rPr>
              <a:t>aýdyşy</a:t>
            </a:r>
            <a:r>
              <a:rPr lang="ru-RU" dirty="0">
                <a:ea typeface="Times New Roman"/>
              </a:rPr>
              <a:t> </a:t>
            </a:r>
            <a:r>
              <a:rPr lang="ru-RU" dirty="0" err="1">
                <a:ea typeface="Times New Roman"/>
              </a:rPr>
              <a:t>ýaly</a:t>
            </a:r>
            <a:r>
              <a:rPr lang="ru-RU" dirty="0">
                <a:ea typeface="Times New Roman"/>
              </a:rPr>
              <a:t>, </a:t>
            </a:r>
            <a:r>
              <a:rPr lang="ru-RU" dirty="0" err="1">
                <a:ea typeface="Times New Roman"/>
              </a:rPr>
              <a:t>türkmen</a:t>
            </a:r>
            <a:r>
              <a:rPr lang="ru-RU" dirty="0">
                <a:ea typeface="Times New Roman"/>
              </a:rPr>
              <a:t> </a:t>
            </a:r>
            <a:r>
              <a:rPr lang="ru-RU" dirty="0" err="1">
                <a:ea typeface="Times New Roman"/>
              </a:rPr>
              <a:t>halkynyň</a:t>
            </a:r>
            <a:r>
              <a:rPr lang="ru-RU" dirty="0">
                <a:ea typeface="Times New Roman"/>
              </a:rPr>
              <a:t> </a:t>
            </a:r>
            <a:r>
              <a:rPr lang="ru-RU" dirty="0" err="1">
                <a:ea typeface="Times New Roman"/>
              </a:rPr>
              <a:t>suwdan</a:t>
            </a:r>
            <a:r>
              <a:rPr lang="ru-RU" dirty="0">
                <a:ea typeface="Times New Roman"/>
              </a:rPr>
              <a:t> </a:t>
            </a:r>
            <a:r>
              <a:rPr lang="ru-RU" dirty="0" err="1">
                <a:ea typeface="Times New Roman"/>
              </a:rPr>
              <a:t>ot</a:t>
            </a:r>
            <a:r>
              <a:rPr lang="ru-RU" dirty="0">
                <a:ea typeface="Times New Roman"/>
              </a:rPr>
              <a:t> </a:t>
            </a:r>
            <a:r>
              <a:rPr lang="ru-RU" dirty="0" err="1">
                <a:ea typeface="Times New Roman"/>
              </a:rPr>
              <a:t>almak</a:t>
            </a:r>
            <a:r>
              <a:rPr lang="ru-RU" dirty="0">
                <a:ea typeface="Times New Roman"/>
              </a:rPr>
              <a:t> </a:t>
            </a:r>
            <a:r>
              <a:rPr lang="ru-RU" dirty="0" err="1">
                <a:ea typeface="Times New Roman"/>
              </a:rPr>
              <a:t>baradaky</a:t>
            </a:r>
            <a:r>
              <a:rPr lang="ru-RU" dirty="0">
                <a:ea typeface="Times New Roman"/>
              </a:rPr>
              <a:t> </a:t>
            </a:r>
            <a:r>
              <a:rPr lang="ru-RU" dirty="0" err="1">
                <a:ea typeface="Times New Roman"/>
              </a:rPr>
              <a:t>arzuwy</a:t>
            </a:r>
            <a:r>
              <a:rPr lang="ru-RU" dirty="0">
                <a:ea typeface="Times New Roman"/>
              </a:rPr>
              <a:t> </a:t>
            </a:r>
            <a:r>
              <a:rPr lang="ru-RU" dirty="0" err="1">
                <a:ea typeface="Times New Roman"/>
              </a:rPr>
              <a:t>ýigriminji</a:t>
            </a:r>
            <a:r>
              <a:rPr lang="ru-RU" dirty="0">
                <a:ea typeface="Times New Roman"/>
              </a:rPr>
              <a:t> </a:t>
            </a:r>
            <a:r>
              <a:rPr lang="ru-RU" dirty="0" err="1">
                <a:ea typeface="Times New Roman"/>
              </a:rPr>
              <a:t>asyryň</a:t>
            </a:r>
            <a:r>
              <a:rPr lang="ru-RU" dirty="0">
                <a:ea typeface="Times New Roman"/>
              </a:rPr>
              <a:t> </a:t>
            </a:r>
            <a:r>
              <a:rPr lang="ru-RU" dirty="0" err="1">
                <a:ea typeface="Times New Roman"/>
              </a:rPr>
              <a:t>başlarynda</a:t>
            </a:r>
            <a:r>
              <a:rPr lang="ru-RU" dirty="0">
                <a:ea typeface="Times New Roman"/>
              </a:rPr>
              <a:t> </a:t>
            </a:r>
            <a:r>
              <a:rPr lang="ru-RU" dirty="0" err="1">
                <a:ea typeface="Times New Roman"/>
              </a:rPr>
              <a:t>hasyl</a:t>
            </a:r>
            <a:r>
              <a:rPr lang="ru-RU" dirty="0">
                <a:ea typeface="Times New Roman"/>
              </a:rPr>
              <a:t> </a:t>
            </a:r>
            <a:r>
              <a:rPr lang="ru-RU" dirty="0" err="1">
                <a:ea typeface="Times New Roman"/>
              </a:rPr>
              <a:t>boldy</a:t>
            </a:r>
            <a:r>
              <a:rPr lang="ru-RU" dirty="0">
                <a:ea typeface="Times New Roman"/>
              </a:rPr>
              <a:t>.</a:t>
            </a:r>
            <a:endParaRPr lang="ru-RU" sz="1600" dirty="0">
              <a:ea typeface="Times New Roman"/>
            </a:endParaRPr>
          </a:p>
          <a:p>
            <a:pPr algn="just">
              <a:spcBef>
                <a:spcPts val="375"/>
              </a:spcBef>
              <a:spcAft>
                <a:spcPts val="375"/>
              </a:spcAft>
            </a:pPr>
            <a:r>
              <a:rPr lang="ru-RU" dirty="0">
                <a:ea typeface="Times New Roman"/>
              </a:rPr>
              <a:t>1913-nji </a:t>
            </a:r>
            <a:r>
              <a:rPr lang="ru-RU" dirty="0" err="1">
                <a:ea typeface="Times New Roman"/>
              </a:rPr>
              <a:t>ýylda</a:t>
            </a:r>
            <a:r>
              <a:rPr lang="ru-RU" dirty="0">
                <a:ea typeface="Times New Roman"/>
              </a:rPr>
              <a:t> </a:t>
            </a:r>
            <a:r>
              <a:rPr lang="ru-RU" dirty="0" err="1">
                <a:ea typeface="Times New Roman"/>
              </a:rPr>
              <a:t>Mary</a:t>
            </a:r>
            <a:r>
              <a:rPr lang="ru-RU" dirty="0">
                <a:ea typeface="Times New Roman"/>
              </a:rPr>
              <a:t> </a:t>
            </a:r>
            <a:r>
              <a:rPr lang="ru-RU" dirty="0" err="1">
                <a:ea typeface="Times New Roman"/>
              </a:rPr>
              <a:t>welaýatynda</a:t>
            </a:r>
            <a:r>
              <a:rPr lang="ru-RU" dirty="0">
                <a:ea typeface="Times New Roman"/>
              </a:rPr>
              <a:t> </a:t>
            </a:r>
            <a:r>
              <a:rPr lang="ru-RU" dirty="0" err="1">
                <a:ea typeface="Times New Roman"/>
              </a:rPr>
              <a:t>Murgap</a:t>
            </a:r>
            <a:r>
              <a:rPr lang="ru-RU" dirty="0">
                <a:ea typeface="Times New Roman"/>
              </a:rPr>
              <a:t> </a:t>
            </a:r>
            <a:r>
              <a:rPr lang="ru-RU" dirty="0" err="1">
                <a:ea typeface="Times New Roman"/>
              </a:rPr>
              <a:t>derýasynyň</a:t>
            </a:r>
            <a:r>
              <a:rPr lang="ru-RU" dirty="0">
                <a:ea typeface="Times New Roman"/>
              </a:rPr>
              <a:t> </a:t>
            </a:r>
            <a:r>
              <a:rPr lang="ru-RU" dirty="0" err="1">
                <a:ea typeface="Times New Roman"/>
              </a:rPr>
              <a:t>kenarynda</a:t>
            </a:r>
            <a:r>
              <a:rPr lang="ru-RU" dirty="0">
                <a:ea typeface="Times New Roman"/>
              </a:rPr>
              <a:t> </a:t>
            </a:r>
            <a:r>
              <a:rPr lang="ru-RU" dirty="0" err="1">
                <a:ea typeface="Times New Roman"/>
              </a:rPr>
              <a:t>Hindiguş</a:t>
            </a:r>
            <a:r>
              <a:rPr lang="ru-RU" dirty="0">
                <a:ea typeface="Times New Roman"/>
              </a:rPr>
              <a:t> </a:t>
            </a:r>
            <a:r>
              <a:rPr lang="ru-RU" dirty="0" err="1">
                <a:ea typeface="Times New Roman"/>
              </a:rPr>
              <a:t>gidroelektrik</a:t>
            </a:r>
            <a:r>
              <a:rPr lang="ru-RU" dirty="0">
                <a:ea typeface="Times New Roman"/>
              </a:rPr>
              <a:t> </a:t>
            </a:r>
            <a:r>
              <a:rPr lang="ru-RU" dirty="0" err="1">
                <a:ea typeface="Times New Roman"/>
              </a:rPr>
              <a:t>stansiýasynyň</a:t>
            </a:r>
            <a:r>
              <a:rPr lang="ru-RU" dirty="0">
                <a:ea typeface="Times New Roman"/>
              </a:rPr>
              <a:t> </a:t>
            </a:r>
            <a:r>
              <a:rPr lang="ru-RU" dirty="0" err="1">
                <a:ea typeface="Times New Roman"/>
              </a:rPr>
              <a:t>gurulmagy</a:t>
            </a:r>
            <a:r>
              <a:rPr lang="ru-RU" dirty="0">
                <a:ea typeface="Times New Roman"/>
              </a:rPr>
              <a:t> </a:t>
            </a:r>
            <a:r>
              <a:rPr lang="ru-RU" dirty="0" err="1">
                <a:ea typeface="Times New Roman"/>
              </a:rPr>
              <a:t>halkymyzyň</a:t>
            </a:r>
            <a:r>
              <a:rPr lang="ru-RU" dirty="0">
                <a:ea typeface="Times New Roman"/>
              </a:rPr>
              <a:t> </a:t>
            </a:r>
            <a:r>
              <a:rPr lang="ru-RU" dirty="0" err="1">
                <a:ea typeface="Times New Roman"/>
              </a:rPr>
              <a:t>şol</a:t>
            </a:r>
            <a:r>
              <a:rPr lang="ru-RU" dirty="0">
                <a:ea typeface="Times New Roman"/>
              </a:rPr>
              <a:t> </a:t>
            </a:r>
            <a:r>
              <a:rPr lang="ru-RU" dirty="0" err="1">
                <a:ea typeface="Times New Roman"/>
              </a:rPr>
              <a:t>döwürdäki</a:t>
            </a:r>
            <a:r>
              <a:rPr lang="ru-RU" dirty="0">
                <a:ea typeface="Times New Roman"/>
              </a:rPr>
              <a:t> </a:t>
            </a:r>
            <a:r>
              <a:rPr lang="ru-RU" dirty="0" err="1">
                <a:ea typeface="Times New Roman"/>
              </a:rPr>
              <a:t>ösüş</a:t>
            </a:r>
            <a:r>
              <a:rPr lang="ru-RU" dirty="0">
                <a:ea typeface="Times New Roman"/>
              </a:rPr>
              <a:t> </a:t>
            </a:r>
            <a:r>
              <a:rPr lang="ru-RU" dirty="0" err="1">
                <a:ea typeface="Times New Roman"/>
              </a:rPr>
              <a:t>taryhynda</a:t>
            </a:r>
            <a:r>
              <a:rPr lang="ru-RU" dirty="0">
                <a:ea typeface="Times New Roman"/>
              </a:rPr>
              <a:t> </a:t>
            </a:r>
            <a:r>
              <a:rPr lang="ru-RU" dirty="0" err="1">
                <a:ea typeface="Times New Roman"/>
              </a:rPr>
              <a:t>möhüm</a:t>
            </a:r>
            <a:r>
              <a:rPr lang="ru-RU" dirty="0">
                <a:ea typeface="Times New Roman"/>
              </a:rPr>
              <a:t> </a:t>
            </a:r>
            <a:r>
              <a:rPr lang="ru-RU" dirty="0" err="1">
                <a:ea typeface="Times New Roman"/>
              </a:rPr>
              <a:t>waka</a:t>
            </a:r>
            <a:r>
              <a:rPr lang="ru-RU" dirty="0">
                <a:ea typeface="Times New Roman"/>
              </a:rPr>
              <a:t> </a:t>
            </a:r>
            <a:r>
              <a:rPr lang="ru-RU" dirty="0" err="1">
                <a:ea typeface="Times New Roman"/>
              </a:rPr>
              <a:t>boldy</a:t>
            </a:r>
            <a:r>
              <a:rPr lang="ru-RU" dirty="0">
                <a:ea typeface="Times New Roman"/>
              </a:rPr>
              <a:t>.</a:t>
            </a:r>
            <a:endParaRPr lang="ru-RU" sz="1600" dirty="0">
              <a:ea typeface="Times New Roman"/>
            </a:endParaRPr>
          </a:p>
          <a:p>
            <a:pPr algn="just">
              <a:spcBef>
                <a:spcPts val="375"/>
              </a:spcBef>
              <a:spcAft>
                <a:spcPts val="375"/>
              </a:spcAft>
            </a:pPr>
            <a:r>
              <a:rPr lang="ru-RU" dirty="0" err="1">
                <a:ea typeface="Times New Roman"/>
              </a:rPr>
              <a:t>Hindiguş</a:t>
            </a:r>
            <a:r>
              <a:rPr lang="ru-RU" dirty="0">
                <a:ea typeface="Times New Roman"/>
              </a:rPr>
              <a:t> </a:t>
            </a:r>
            <a:r>
              <a:rPr lang="ru-RU" dirty="0" err="1">
                <a:ea typeface="Times New Roman"/>
              </a:rPr>
              <a:t>gidroelektrik</a:t>
            </a:r>
            <a:r>
              <a:rPr lang="ru-RU" dirty="0">
                <a:ea typeface="Times New Roman"/>
              </a:rPr>
              <a:t> </a:t>
            </a:r>
            <a:r>
              <a:rPr lang="ru-RU" dirty="0" err="1">
                <a:ea typeface="Times New Roman"/>
              </a:rPr>
              <a:t>stansiýasynda</a:t>
            </a:r>
            <a:r>
              <a:rPr lang="ru-RU" dirty="0">
                <a:ea typeface="Times New Roman"/>
              </a:rPr>
              <a:t> </a:t>
            </a:r>
            <a:r>
              <a:rPr lang="ru-RU" dirty="0" err="1">
                <a:ea typeface="Times New Roman"/>
              </a:rPr>
              <a:t>her</a:t>
            </a:r>
            <a:r>
              <a:rPr lang="ru-RU" dirty="0">
                <a:ea typeface="Times New Roman"/>
              </a:rPr>
              <a:t> </a:t>
            </a:r>
            <a:r>
              <a:rPr lang="ru-RU" dirty="0" err="1">
                <a:ea typeface="Times New Roman"/>
              </a:rPr>
              <a:t>biriniň</a:t>
            </a:r>
            <a:r>
              <a:rPr lang="ru-RU" dirty="0">
                <a:ea typeface="Times New Roman"/>
              </a:rPr>
              <a:t> </a:t>
            </a:r>
            <a:r>
              <a:rPr lang="ru-RU" dirty="0" err="1">
                <a:ea typeface="Times New Roman"/>
              </a:rPr>
              <a:t>kuwwatlylygy</a:t>
            </a:r>
            <a:r>
              <a:rPr lang="ru-RU" dirty="0">
                <a:ea typeface="Times New Roman"/>
              </a:rPr>
              <a:t> 400 </a:t>
            </a:r>
            <a:r>
              <a:rPr lang="ru-RU" dirty="0" err="1">
                <a:ea typeface="Times New Roman"/>
              </a:rPr>
              <a:t>kilowatta</a:t>
            </a:r>
            <a:r>
              <a:rPr lang="ru-RU" dirty="0">
                <a:ea typeface="Times New Roman"/>
              </a:rPr>
              <a:t>, </a:t>
            </a:r>
            <a:r>
              <a:rPr lang="ru-RU" dirty="0" err="1">
                <a:ea typeface="Times New Roman"/>
              </a:rPr>
              <a:t>jemi</a:t>
            </a:r>
            <a:r>
              <a:rPr lang="ru-RU" dirty="0">
                <a:ea typeface="Times New Roman"/>
              </a:rPr>
              <a:t> 1,2 </a:t>
            </a:r>
            <a:r>
              <a:rPr lang="ru-RU" dirty="0" err="1">
                <a:ea typeface="Times New Roman"/>
              </a:rPr>
              <a:t>megawatta</a:t>
            </a:r>
            <a:r>
              <a:rPr lang="ru-RU" dirty="0">
                <a:ea typeface="Times New Roman"/>
              </a:rPr>
              <a:t> </a:t>
            </a:r>
            <a:r>
              <a:rPr lang="ru-RU" dirty="0" err="1">
                <a:ea typeface="Times New Roman"/>
              </a:rPr>
              <a:t>deň</a:t>
            </a:r>
            <a:r>
              <a:rPr lang="ru-RU" dirty="0">
                <a:ea typeface="Times New Roman"/>
              </a:rPr>
              <a:t> </a:t>
            </a:r>
            <a:r>
              <a:rPr lang="ru-RU" dirty="0" err="1">
                <a:ea typeface="Times New Roman"/>
              </a:rPr>
              <a:t>bolan</a:t>
            </a:r>
            <a:r>
              <a:rPr lang="ru-RU" dirty="0">
                <a:ea typeface="Times New Roman"/>
              </a:rPr>
              <a:t> </a:t>
            </a:r>
            <a:r>
              <a:rPr lang="ru-RU" dirty="0" err="1">
                <a:ea typeface="Times New Roman"/>
              </a:rPr>
              <a:t>üç</a:t>
            </a:r>
            <a:r>
              <a:rPr lang="ru-RU" dirty="0">
                <a:ea typeface="Times New Roman"/>
              </a:rPr>
              <a:t> </a:t>
            </a:r>
            <a:r>
              <a:rPr lang="ru-RU" dirty="0" err="1">
                <a:ea typeface="Times New Roman"/>
              </a:rPr>
              <a:t>sany</a:t>
            </a:r>
            <a:r>
              <a:rPr lang="ru-RU" dirty="0">
                <a:ea typeface="Times New Roman"/>
              </a:rPr>
              <a:t> </a:t>
            </a:r>
            <a:r>
              <a:rPr lang="ru-RU" dirty="0" err="1">
                <a:ea typeface="Times New Roman"/>
              </a:rPr>
              <a:t>suw</a:t>
            </a:r>
            <a:r>
              <a:rPr lang="ru-RU" dirty="0">
                <a:ea typeface="Times New Roman"/>
              </a:rPr>
              <a:t> </a:t>
            </a:r>
            <a:r>
              <a:rPr lang="ru-RU" dirty="0" err="1">
                <a:ea typeface="Times New Roman"/>
              </a:rPr>
              <a:t>turbinasy</a:t>
            </a:r>
            <a:r>
              <a:rPr lang="ru-RU" dirty="0">
                <a:ea typeface="Times New Roman"/>
              </a:rPr>
              <a:t> </a:t>
            </a:r>
            <a:r>
              <a:rPr lang="ru-RU" dirty="0" err="1">
                <a:ea typeface="Times New Roman"/>
              </a:rPr>
              <a:t>oturdylan</a:t>
            </a:r>
            <a:r>
              <a:rPr lang="ru-RU" dirty="0">
                <a:ea typeface="Times New Roman"/>
              </a:rPr>
              <a:t>.</a:t>
            </a:r>
            <a:endParaRPr lang="ru-RU" sz="1600" dirty="0">
              <a:ea typeface="Times New Roman"/>
            </a:endParaRPr>
          </a:p>
          <a:p>
            <a:pPr algn="just">
              <a:spcBef>
                <a:spcPts val="375"/>
              </a:spcBef>
              <a:spcAft>
                <a:spcPts val="375"/>
              </a:spcAft>
            </a:pPr>
            <a:r>
              <a:rPr lang="ru-RU" dirty="0" err="1">
                <a:ea typeface="Times New Roman"/>
              </a:rPr>
              <a:t>Hindiguş</a:t>
            </a:r>
            <a:r>
              <a:rPr lang="ru-RU" dirty="0">
                <a:ea typeface="Times New Roman"/>
              </a:rPr>
              <a:t> </a:t>
            </a:r>
            <a:r>
              <a:rPr lang="ru-RU" dirty="0" err="1">
                <a:ea typeface="Times New Roman"/>
              </a:rPr>
              <a:t>gidroelektrik</a:t>
            </a:r>
            <a:r>
              <a:rPr lang="ru-RU" dirty="0">
                <a:ea typeface="Times New Roman"/>
              </a:rPr>
              <a:t> </a:t>
            </a:r>
            <a:r>
              <a:rPr lang="ru-RU" dirty="0" err="1">
                <a:ea typeface="Times New Roman"/>
              </a:rPr>
              <a:t>stansiýasynyň</a:t>
            </a:r>
            <a:r>
              <a:rPr lang="ru-RU" dirty="0">
                <a:ea typeface="Times New Roman"/>
              </a:rPr>
              <a:t> </a:t>
            </a:r>
            <a:r>
              <a:rPr lang="ru-RU" dirty="0" err="1">
                <a:ea typeface="Times New Roman"/>
              </a:rPr>
              <a:t>üç</a:t>
            </a:r>
            <a:r>
              <a:rPr lang="ru-RU" dirty="0">
                <a:ea typeface="Times New Roman"/>
              </a:rPr>
              <a:t> </a:t>
            </a:r>
            <a:r>
              <a:rPr lang="ru-RU" dirty="0" err="1">
                <a:ea typeface="Times New Roman"/>
              </a:rPr>
              <a:t>sany</a:t>
            </a:r>
            <a:r>
              <a:rPr lang="ru-RU" dirty="0">
                <a:ea typeface="Times New Roman"/>
              </a:rPr>
              <a:t> </a:t>
            </a:r>
            <a:r>
              <a:rPr lang="ru-RU" dirty="0" err="1">
                <a:ea typeface="Times New Roman"/>
              </a:rPr>
              <a:t>suw</a:t>
            </a:r>
            <a:r>
              <a:rPr lang="ru-RU" dirty="0">
                <a:ea typeface="Times New Roman"/>
              </a:rPr>
              <a:t> </a:t>
            </a:r>
            <a:r>
              <a:rPr lang="ru-RU" dirty="0" err="1">
                <a:ea typeface="Times New Roman"/>
              </a:rPr>
              <a:t>turbinasynyň</a:t>
            </a:r>
            <a:r>
              <a:rPr lang="ru-RU" dirty="0">
                <a:ea typeface="Times New Roman"/>
              </a:rPr>
              <a:t> </a:t>
            </a:r>
            <a:r>
              <a:rPr lang="ru-RU" dirty="0" err="1">
                <a:ea typeface="Times New Roman"/>
              </a:rPr>
              <a:t>çarhy</a:t>
            </a:r>
            <a:r>
              <a:rPr lang="ru-RU" dirty="0">
                <a:ea typeface="Times New Roman"/>
              </a:rPr>
              <a:t> </a:t>
            </a:r>
            <a:r>
              <a:rPr lang="ru-RU" dirty="0" err="1">
                <a:ea typeface="Times New Roman"/>
              </a:rPr>
              <a:t>Murgap</a:t>
            </a:r>
            <a:r>
              <a:rPr lang="ru-RU" dirty="0">
                <a:ea typeface="Times New Roman"/>
              </a:rPr>
              <a:t> </a:t>
            </a:r>
            <a:r>
              <a:rPr lang="ru-RU" dirty="0" err="1">
                <a:ea typeface="Times New Roman"/>
              </a:rPr>
              <a:t>derýasynda</a:t>
            </a:r>
            <a:r>
              <a:rPr lang="ru-RU" dirty="0">
                <a:ea typeface="Times New Roman"/>
              </a:rPr>
              <a:t> </a:t>
            </a:r>
            <a:r>
              <a:rPr lang="ru-RU" dirty="0" err="1">
                <a:ea typeface="Times New Roman"/>
              </a:rPr>
              <a:t>gurlan</a:t>
            </a:r>
            <a:r>
              <a:rPr lang="ru-RU" dirty="0">
                <a:ea typeface="Times New Roman"/>
              </a:rPr>
              <a:t> </a:t>
            </a:r>
            <a:r>
              <a:rPr lang="ru-RU" dirty="0" err="1">
                <a:ea typeface="Times New Roman"/>
              </a:rPr>
              <a:t>bentden</a:t>
            </a:r>
            <a:r>
              <a:rPr lang="ru-RU" dirty="0">
                <a:ea typeface="Times New Roman"/>
              </a:rPr>
              <a:t> </a:t>
            </a:r>
            <a:r>
              <a:rPr lang="ru-RU" dirty="0" err="1">
                <a:ea typeface="Times New Roman"/>
              </a:rPr>
              <a:t>bat</a:t>
            </a:r>
            <a:r>
              <a:rPr lang="ru-RU" dirty="0">
                <a:ea typeface="Times New Roman"/>
              </a:rPr>
              <a:t> </a:t>
            </a:r>
            <a:r>
              <a:rPr lang="ru-RU" dirty="0" err="1">
                <a:ea typeface="Times New Roman"/>
              </a:rPr>
              <a:t>alyp</a:t>
            </a:r>
            <a:r>
              <a:rPr lang="ru-RU" dirty="0">
                <a:ea typeface="Times New Roman"/>
              </a:rPr>
              <a:t> </a:t>
            </a:r>
            <a:r>
              <a:rPr lang="ru-RU" dirty="0" err="1">
                <a:ea typeface="Times New Roman"/>
              </a:rPr>
              <a:t>gaýdýan</a:t>
            </a:r>
            <a:r>
              <a:rPr lang="ru-RU" dirty="0">
                <a:ea typeface="Times New Roman"/>
              </a:rPr>
              <a:t> </a:t>
            </a:r>
            <a:r>
              <a:rPr lang="ru-RU" dirty="0" err="1">
                <a:ea typeface="Times New Roman"/>
              </a:rPr>
              <a:t>suwuň</a:t>
            </a:r>
            <a:r>
              <a:rPr lang="ru-RU" dirty="0">
                <a:ea typeface="Times New Roman"/>
              </a:rPr>
              <a:t> </a:t>
            </a:r>
            <a:r>
              <a:rPr lang="ru-RU" dirty="0" err="1">
                <a:ea typeface="Times New Roman"/>
              </a:rPr>
              <a:t>güýji</a:t>
            </a:r>
            <a:r>
              <a:rPr lang="ru-RU" dirty="0">
                <a:ea typeface="Times New Roman"/>
              </a:rPr>
              <a:t> </a:t>
            </a:r>
            <a:r>
              <a:rPr lang="ru-RU" dirty="0" err="1">
                <a:ea typeface="Times New Roman"/>
              </a:rPr>
              <a:t>bilen</a:t>
            </a:r>
            <a:r>
              <a:rPr lang="ru-RU" dirty="0">
                <a:ea typeface="Times New Roman"/>
              </a:rPr>
              <a:t> </a:t>
            </a:r>
            <a:r>
              <a:rPr lang="ru-RU" dirty="0" err="1">
                <a:ea typeface="Times New Roman"/>
              </a:rPr>
              <a:t>aýlanýar</a:t>
            </a:r>
            <a:r>
              <a:rPr lang="ru-RU" dirty="0">
                <a:ea typeface="Times New Roman"/>
              </a:rPr>
              <a:t>.</a:t>
            </a:r>
            <a:endParaRPr lang="ru-RU" sz="1600" dirty="0">
              <a:ea typeface="Times New Roman"/>
            </a:endParaRPr>
          </a:p>
          <a:p>
            <a:pPr algn="just">
              <a:spcBef>
                <a:spcPts val="375"/>
              </a:spcBef>
              <a:spcAft>
                <a:spcPts val="375"/>
              </a:spcAft>
            </a:pPr>
            <a:r>
              <a:rPr lang="ru-RU" dirty="0" err="1">
                <a:ea typeface="Times New Roman"/>
              </a:rPr>
              <a:t>Stansiýada</a:t>
            </a:r>
            <a:r>
              <a:rPr lang="ru-RU" dirty="0">
                <a:ea typeface="Times New Roman"/>
              </a:rPr>
              <a:t> </a:t>
            </a:r>
            <a:r>
              <a:rPr lang="ru-RU" dirty="0" err="1">
                <a:ea typeface="Times New Roman"/>
              </a:rPr>
              <a:t>öndürilen</a:t>
            </a:r>
            <a:r>
              <a:rPr lang="ru-RU" dirty="0">
                <a:ea typeface="Times New Roman"/>
              </a:rPr>
              <a:t> </a:t>
            </a:r>
            <a:r>
              <a:rPr lang="ru-RU" dirty="0" err="1">
                <a:ea typeface="Times New Roman"/>
              </a:rPr>
              <a:t>elektrik</a:t>
            </a:r>
            <a:r>
              <a:rPr lang="ru-RU" dirty="0">
                <a:ea typeface="Times New Roman"/>
              </a:rPr>
              <a:t> </a:t>
            </a:r>
            <a:r>
              <a:rPr lang="ru-RU" dirty="0" err="1">
                <a:ea typeface="Times New Roman"/>
              </a:rPr>
              <a:t>energiýasy</a:t>
            </a:r>
            <a:r>
              <a:rPr lang="ru-RU" dirty="0">
                <a:ea typeface="Times New Roman"/>
              </a:rPr>
              <a:t> </a:t>
            </a:r>
            <a:r>
              <a:rPr lang="ru-RU" dirty="0" err="1">
                <a:ea typeface="Times New Roman"/>
              </a:rPr>
              <a:t>simleri</a:t>
            </a:r>
            <a:r>
              <a:rPr lang="ru-RU" dirty="0">
                <a:ea typeface="Times New Roman"/>
              </a:rPr>
              <a:t> </a:t>
            </a:r>
            <a:r>
              <a:rPr lang="ru-RU" dirty="0" err="1">
                <a:ea typeface="Times New Roman"/>
              </a:rPr>
              <a:t>alýuminden</a:t>
            </a:r>
            <a:r>
              <a:rPr lang="ru-RU" dirty="0">
                <a:ea typeface="Times New Roman"/>
              </a:rPr>
              <a:t> </a:t>
            </a:r>
            <a:r>
              <a:rPr lang="ru-RU" dirty="0" err="1">
                <a:ea typeface="Times New Roman"/>
              </a:rPr>
              <a:t>bolan</a:t>
            </a:r>
            <a:r>
              <a:rPr lang="ru-RU" dirty="0">
                <a:ea typeface="Times New Roman"/>
              </a:rPr>
              <a:t> </a:t>
            </a:r>
            <a:r>
              <a:rPr lang="ru-RU" dirty="0" err="1">
                <a:ea typeface="Times New Roman"/>
              </a:rPr>
              <a:t>howa</a:t>
            </a:r>
            <a:r>
              <a:rPr lang="ru-RU" dirty="0">
                <a:ea typeface="Times New Roman"/>
              </a:rPr>
              <a:t> </a:t>
            </a:r>
            <a:r>
              <a:rPr lang="ru-RU" dirty="0" err="1">
                <a:ea typeface="Times New Roman"/>
              </a:rPr>
              <a:t>elektrik</a:t>
            </a:r>
            <a:r>
              <a:rPr lang="ru-RU" dirty="0">
                <a:ea typeface="Times New Roman"/>
              </a:rPr>
              <a:t> </a:t>
            </a:r>
            <a:r>
              <a:rPr lang="ru-RU" dirty="0" err="1">
                <a:ea typeface="Times New Roman"/>
              </a:rPr>
              <a:t>geçirijisi</a:t>
            </a:r>
            <a:r>
              <a:rPr lang="ru-RU" dirty="0">
                <a:ea typeface="Times New Roman"/>
              </a:rPr>
              <a:t> </a:t>
            </a:r>
            <a:r>
              <a:rPr lang="ru-RU" dirty="0" err="1">
                <a:ea typeface="Times New Roman"/>
              </a:rPr>
              <a:t>arkaly</a:t>
            </a:r>
            <a:r>
              <a:rPr lang="ru-RU" dirty="0">
                <a:ea typeface="Times New Roman"/>
              </a:rPr>
              <a:t> </a:t>
            </a:r>
            <a:r>
              <a:rPr lang="ru-RU" dirty="0" err="1">
                <a:ea typeface="Times New Roman"/>
              </a:rPr>
              <a:t>Hindiguşdan</a:t>
            </a:r>
            <a:r>
              <a:rPr lang="ru-RU" dirty="0">
                <a:ea typeface="Times New Roman"/>
              </a:rPr>
              <a:t> 38,7 </a:t>
            </a:r>
            <a:r>
              <a:rPr lang="ru-RU" dirty="0" err="1">
                <a:ea typeface="Times New Roman"/>
              </a:rPr>
              <a:t>kilometr</a:t>
            </a:r>
            <a:r>
              <a:rPr lang="ru-RU" dirty="0">
                <a:ea typeface="Times New Roman"/>
              </a:rPr>
              <a:t> </a:t>
            </a:r>
            <a:r>
              <a:rPr lang="ru-RU" dirty="0" err="1">
                <a:ea typeface="Times New Roman"/>
              </a:rPr>
              <a:t>aralykda</a:t>
            </a:r>
            <a:r>
              <a:rPr lang="ru-RU" dirty="0">
                <a:ea typeface="Times New Roman"/>
              </a:rPr>
              <a:t> </a:t>
            </a:r>
            <a:r>
              <a:rPr lang="ru-RU" dirty="0" err="1">
                <a:ea typeface="Times New Roman"/>
              </a:rPr>
              <a:t>ýerleşýän</a:t>
            </a:r>
            <a:r>
              <a:rPr lang="ru-RU" dirty="0">
                <a:ea typeface="Times New Roman"/>
              </a:rPr>
              <a:t> </a:t>
            </a:r>
            <a:r>
              <a:rPr lang="ru-RU" dirty="0" err="1">
                <a:ea typeface="Times New Roman"/>
              </a:rPr>
              <a:t>Baýramalydaky</a:t>
            </a:r>
            <a:r>
              <a:rPr lang="ru-RU" dirty="0">
                <a:ea typeface="Times New Roman"/>
              </a:rPr>
              <a:t> </a:t>
            </a:r>
            <a:r>
              <a:rPr lang="ru-RU" dirty="0" err="1">
                <a:ea typeface="Times New Roman"/>
              </a:rPr>
              <a:t>ýag</a:t>
            </a:r>
            <a:r>
              <a:rPr lang="ru-RU" dirty="0">
                <a:ea typeface="Times New Roman"/>
              </a:rPr>
              <a:t> </a:t>
            </a:r>
            <a:r>
              <a:rPr lang="ru-RU" dirty="0" err="1">
                <a:ea typeface="Times New Roman"/>
              </a:rPr>
              <a:t>öndürýan</a:t>
            </a:r>
            <a:r>
              <a:rPr lang="ru-RU" dirty="0">
                <a:ea typeface="Times New Roman"/>
              </a:rPr>
              <a:t>, </a:t>
            </a:r>
            <a:r>
              <a:rPr lang="ru-RU" dirty="0" err="1">
                <a:ea typeface="Times New Roman"/>
              </a:rPr>
              <a:t>pagta</a:t>
            </a:r>
            <a:r>
              <a:rPr lang="ru-RU" dirty="0">
                <a:ea typeface="Times New Roman"/>
              </a:rPr>
              <a:t> </a:t>
            </a:r>
            <a:r>
              <a:rPr lang="ru-RU" dirty="0" err="1">
                <a:ea typeface="Times New Roman"/>
              </a:rPr>
              <a:t>arassalaýan</a:t>
            </a:r>
            <a:r>
              <a:rPr lang="ru-RU" dirty="0">
                <a:ea typeface="Times New Roman"/>
              </a:rPr>
              <a:t>, </a:t>
            </a:r>
            <a:r>
              <a:rPr lang="ru-RU" dirty="0" err="1">
                <a:ea typeface="Times New Roman"/>
              </a:rPr>
              <a:t>sabyn</a:t>
            </a:r>
            <a:r>
              <a:rPr lang="ru-RU" dirty="0">
                <a:ea typeface="Times New Roman"/>
              </a:rPr>
              <a:t> </a:t>
            </a:r>
            <a:r>
              <a:rPr lang="ru-RU" dirty="0" err="1">
                <a:ea typeface="Times New Roman"/>
              </a:rPr>
              <a:t>çykarýan</a:t>
            </a:r>
            <a:r>
              <a:rPr lang="ru-RU" dirty="0">
                <a:ea typeface="Times New Roman"/>
              </a:rPr>
              <a:t> </a:t>
            </a:r>
            <a:r>
              <a:rPr lang="ru-RU" dirty="0" err="1">
                <a:ea typeface="Times New Roman"/>
              </a:rPr>
              <a:t>we</a:t>
            </a:r>
            <a:r>
              <a:rPr lang="ru-RU" dirty="0">
                <a:ea typeface="Times New Roman"/>
              </a:rPr>
              <a:t> </a:t>
            </a:r>
            <a:r>
              <a:rPr lang="ru-RU" dirty="0" err="1">
                <a:ea typeface="Times New Roman"/>
              </a:rPr>
              <a:t>beýleki</a:t>
            </a:r>
            <a:r>
              <a:rPr lang="ru-RU" dirty="0">
                <a:ea typeface="Times New Roman"/>
              </a:rPr>
              <a:t> </a:t>
            </a:r>
            <a:r>
              <a:rPr lang="ru-RU" dirty="0" err="1">
                <a:ea typeface="Times New Roman"/>
              </a:rPr>
              <a:t>desgalary</a:t>
            </a:r>
            <a:r>
              <a:rPr lang="ru-RU" dirty="0">
                <a:ea typeface="Times New Roman"/>
              </a:rPr>
              <a:t> </a:t>
            </a:r>
            <a:r>
              <a:rPr lang="ru-RU" dirty="0" err="1">
                <a:ea typeface="Times New Roman"/>
              </a:rPr>
              <a:t>üpjün</a:t>
            </a:r>
            <a:r>
              <a:rPr lang="ru-RU" dirty="0">
                <a:ea typeface="Times New Roman"/>
              </a:rPr>
              <a:t> </a:t>
            </a:r>
            <a:r>
              <a:rPr lang="ru-RU" dirty="0" err="1">
                <a:ea typeface="Times New Roman"/>
              </a:rPr>
              <a:t>etmek</a:t>
            </a:r>
            <a:r>
              <a:rPr lang="ru-RU" dirty="0">
                <a:ea typeface="Times New Roman"/>
              </a:rPr>
              <a:t> </a:t>
            </a:r>
            <a:r>
              <a:rPr lang="ru-RU" dirty="0" err="1">
                <a:ea typeface="Times New Roman"/>
              </a:rPr>
              <a:t>üçin</a:t>
            </a:r>
            <a:r>
              <a:rPr lang="ru-RU" dirty="0">
                <a:ea typeface="Times New Roman"/>
              </a:rPr>
              <a:t> </a:t>
            </a:r>
            <a:r>
              <a:rPr lang="ru-RU" dirty="0" err="1">
                <a:ea typeface="Times New Roman"/>
              </a:rPr>
              <a:t>iberilýär</a:t>
            </a:r>
            <a:r>
              <a:rPr lang="ru-RU" dirty="0">
                <a:ea typeface="Times New Roman"/>
              </a:rPr>
              <a:t>.</a:t>
            </a:r>
            <a:endParaRPr lang="ru-RU" sz="1600" dirty="0">
              <a:ea typeface="Times New Roman"/>
            </a:endParaRPr>
          </a:p>
        </p:txBody>
      </p:sp>
      <p:sp>
        <p:nvSpPr>
          <p:cNvPr id="1048710" name="Прямоугольник 3"/>
          <p:cNvSpPr/>
          <p:nvPr/>
        </p:nvSpPr>
        <p:spPr>
          <a:xfrm>
            <a:off x="2627784" y="260648"/>
            <a:ext cx="4392488" cy="338554"/>
          </a:xfrm>
          <a:prstGeom prst="rect">
            <a:avLst/>
          </a:prstGeom>
        </p:spPr>
        <p:txBody>
          <a:bodyPr wrap="square">
            <a:spAutoFit/>
          </a:bodyPr>
          <a:lstStyle/>
          <a:p>
            <a:pPr lvl="0"/>
            <a:r>
              <a:rPr lang="tk-TM" sz="1600" b="1" dirty="0">
                <a:solidFill>
                  <a:srgbClr val="FFFF00"/>
                </a:solidFill>
                <a:latin typeface="Arial" pitchFamily="34" charset="0"/>
              </a:rPr>
              <a:t>HINDIGUŞ suw elektrik stansiýasy</a:t>
            </a:r>
            <a:endParaRPr lang="en-US" sz="1600" b="1" dirty="0">
              <a:solidFill>
                <a:srgbClr val="FFFF00"/>
              </a:solidFill>
              <a:latin typeface="Arial" pitchFamily="34" charset="0"/>
            </a:endParaRPr>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Прямоугольник 2"/>
          <p:cNvSpPr/>
          <p:nvPr/>
        </p:nvSpPr>
        <p:spPr>
          <a:xfrm>
            <a:off x="179512" y="188640"/>
            <a:ext cx="8424936" cy="6032934"/>
          </a:xfrm>
          <a:prstGeom prst="rect">
            <a:avLst/>
          </a:prstGeom>
        </p:spPr>
        <p:txBody>
          <a:bodyPr wrap="square">
            <a:spAutoFit/>
          </a:bodyPr>
          <a:lstStyle/>
          <a:p>
            <a:pPr algn="just">
              <a:spcBef>
                <a:spcPts val="375"/>
              </a:spcBef>
              <a:spcAft>
                <a:spcPts val="375"/>
              </a:spcAft>
            </a:pPr>
            <a:r>
              <a:rPr lang="ru-RU" dirty="0" err="1">
                <a:ea typeface="Times New Roman"/>
              </a:rPr>
              <a:t>Elektrik</a:t>
            </a:r>
            <a:r>
              <a:rPr lang="ru-RU" dirty="0">
                <a:ea typeface="Times New Roman"/>
              </a:rPr>
              <a:t> </a:t>
            </a:r>
            <a:r>
              <a:rPr lang="ru-RU" dirty="0" err="1">
                <a:ea typeface="Times New Roman"/>
              </a:rPr>
              <a:t>energiýasyny</a:t>
            </a:r>
            <a:r>
              <a:rPr lang="ru-RU" dirty="0">
                <a:ea typeface="Times New Roman"/>
              </a:rPr>
              <a:t> </a:t>
            </a:r>
            <a:r>
              <a:rPr lang="ru-RU" dirty="0" err="1">
                <a:ea typeface="Times New Roman"/>
              </a:rPr>
              <a:t>ibermek</a:t>
            </a:r>
            <a:r>
              <a:rPr lang="ru-RU" dirty="0">
                <a:ea typeface="Times New Roman"/>
              </a:rPr>
              <a:t> </a:t>
            </a:r>
            <a:r>
              <a:rPr lang="ru-RU" dirty="0" err="1">
                <a:ea typeface="Times New Roman"/>
              </a:rPr>
              <a:t>üçin</a:t>
            </a:r>
            <a:r>
              <a:rPr lang="ru-RU" dirty="0">
                <a:ea typeface="Times New Roman"/>
              </a:rPr>
              <a:t> </a:t>
            </a:r>
            <a:r>
              <a:rPr lang="ru-RU" dirty="0" err="1">
                <a:ea typeface="Times New Roman"/>
              </a:rPr>
              <a:t>ulanylan</a:t>
            </a:r>
            <a:r>
              <a:rPr lang="ru-RU" dirty="0">
                <a:ea typeface="Times New Roman"/>
              </a:rPr>
              <a:t> </a:t>
            </a:r>
            <a:r>
              <a:rPr lang="ru-RU" dirty="0" err="1">
                <a:ea typeface="Times New Roman"/>
              </a:rPr>
              <a:t>howa</a:t>
            </a:r>
            <a:r>
              <a:rPr lang="ru-RU" dirty="0">
                <a:ea typeface="Times New Roman"/>
              </a:rPr>
              <a:t> </a:t>
            </a:r>
            <a:r>
              <a:rPr lang="ru-RU" dirty="0" err="1">
                <a:ea typeface="Times New Roman"/>
              </a:rPr>
              <a:t>elektrik</a:t>
            </a:r>
            <a:r>
              <a:rPr lang="ru-RU" dirty="0">
                <a:ea typeface="Times New Roman"/>
              </a:rPr>
              <a:t> </a:t>
            </a:r>
            <a:r>
              <a:rPr lang="ru-RU" dirty="0" err="1">
                <a:ea typeface="Times New Roman"/>
              </a:rPr>
              <a:t>geçirijileriniň</a:t>
            </a:r>
            <a:r>
              <a:rPr lang="ru-RU" dirty="0">
                <a:ea typeface="Times New Roman"/>
              </a:rPr>
              <a:t> </a:t>
            </a:r>
            <a:r>
              <a:rPr lang="ru-RU" dirty="0" err="1">
                <a:ea typeface="Times New Roman"/>
              </a:rPr>
              <a:t>sütünleriniň</a:t>
            </a:r>
            <a:r>
              <a:rPr lang="ru-RU" dirty="0">
                <a:ea typeface="Times New Roman"/>
              </a:rPr>
              <a:t> </a:t>
            </a:r>
            <a:r>
              <a:rPr lang="ru-RU" dirty="0" err="1">
                <a:ea typeface="Times New Roman"/>
              </a:rPr>
              <a:t>aralygy</a:t>
            </a:r>
            <a:r>
              <a:rPr lang="ru-RU" dirty="0">
                <a:ea typeface="Times New Roman"/>
              </a:rPr>
              <a:t> 25 </a:t>
            </a:r>
            <a:r>
              <a:rPr lang="ru-RU" dirty="0" err="1">
                <a:ea typeface="Times New Roman"/>
              </a:rPr>
              <a:t>metrden</a:t>
            </a:r>
            <a:r>
              <a:rPr lang="ru-RU" dirty="0">
                <a:ea typeface="Times New Roman"/>
              </a:rPr>
              <a:t> 43 </a:t>
            </a:r>
            <a:r>
              <a:rPr lang="ru-RU" dirty="0" err="1">
                <a:ea typeface="Times New Roman"/>
              </a:rPr>
              <a:t>metre</a:t>
            </a:r>
            <a:r>
              <a:rPr lang="ru-RU" dirty="0">
                <a:ea typeface="Times New Roman"/>
              </a:rPr>
              <a:t> </a:t>
            </a:r>
            <a:r>
              <a:rPr lang="ru-RU" dirty="0" err="1">
                <a:ea typeface="Times New Roman"/>
              </a:rPr>
              <a:t>çenli</a:t>
            </a:r>
            <a:r>
              <a:rPr lang="ru-RU" dirty="0">
                <a:ea typeface="Times New Roman"/>
              </a:rPr>
              <a:t>, </a:t>
            </a:r>
            <a:r>
              <a:rPr lang="ru-RU" dirty="0" err="1">
                <a:ea typeface="Times New Roman"/>
              </a:rPr>
              <a:t>beýikligi</a:t>
            </a:r>
            <a:r>
              <a:rPr lang="ru-RU" dirty="0">
                <a:ea typeface="Times New Roman"/>
              </a:rPr>
              <a:t> </a:t>
            </a:r>
            <a:r>
              <a:rPr lang="ru-RU" dirty="0" err="1">
                <a:ea typeface="Times New Roman"/>
              </a:rPr>
              <a:t>dikilýän</a:t>
            </a:r>
            <a:r>
              <a:rPr lang="ru-RU" dirty="0">
                <a:ea typeface="Times New Roman"/>
              </a:rPr>
              <a:t> </a:t>
            </a:r>
            <a:r>
              <a:rPr lang="ru-RU" dirty="0" err="1">
                <a:ea typeface="Times New Roman"/>
              </a:rPr>
              <a:t>ýerlerine</a:t>
            </a:r>
            <a:r>
              <a:rPr lang="ru-RU" dirty="0">
                <a:ea typeface="Times New Roman"/>
              </a:rPr>
              <a:t> </a:t>
            </a:r>
            <a:r>
              <a:rPr lang="ru-RU" dirty="0" err="1">
                <a:ea typeface="Times New Roman"/>
              </a:rPr>
              <a:t>baglylykda</a:t>
            </a:r>
            <a:r>
              <a:rPr lang="ru-RU" dirty="0">
                <a:ea typeface="Times New Roman"/>
              </a:rPr>
              <a:t>, 7 </a:t>
            </a:r>
            <a:r>
              <a:rPr lang="ru-RU" dirty="0" err="1">
                <a:ea typeface="Times New Roman"/>
              </a:rPr>
              <a:t>metrden</a:t>
            </a:r>
            <a:r>
              <a:rPr lang="ru-RU" dirty="0">
                <a:ea typeface="Times New Roman"/>
              </a:rPr>
              <a:t> 14 </a:t>
            </a:r>
            <a:r>
              <a:rPr lang="ru-RU" dirty="0" err="1">
                <a:ea typeface="Times New Roman"/>
              </a:rPr>
              <a:t>metre</a:t>
            </a:r>
            <a:r>
              <a:rPr lang="ru-RU" dirty="0">
                <a:ea typeface="Times New Roman"/>
              </a:rPr>
              <a:t> </a:t>
            </a:r>
            <a:r>
              <a:rPr lang="ru-RU" dirty="0" err="1">
                <a:ea typeface="Times New Roman"/>
              </a:rPr>
              <a:t>çenli</a:t>
            </a:r>
            <a:r>
              <a:rPr lang="ru-RU" dirty="0">
                <a:ea typeface="Times New Roman"/>
              </a:rPr>
              <a:t> </a:t>
            </a:r>
            <a:r>
              <a:rPr lang="ru-RU" dirty="0" err="1">
                <a:ea typeface="Times New Roman"/>
              </a:rPr>
              <a:t>bolupdyr</a:t>
            </a:r>
            <a:r>
              <a:rPr lang="ru-RU" dirty="0">
                <a:ea typeface="Times New Roman"/>
              </a:rPr>
              <a:t>. </a:t>
            </a:r>
            <a:r>
              <a:rPr lang="ru-RU" dirty="0" err="1">
                <a:ea typeface="Times New Roman"/>
              </a:rPr>
              <a:t>Bu</a:t>
            </a:r>
            <a:r>
              <a:rPr lang="ru-RU" dirty="0">
                <a:ea typeface="Times New Roman"/>
              </a:rPr>
              <a:t> </a:t>
            </a:r>
            <a:r>
              <a:rPr lang="ru-RU" dirty="0" err="1">
                <a:ea typeface="Times New Roman"/>
              </a:rPr>
              <a:t>howa</a:t>
            </a:r>
            <a:r>
              <a:rPr lang="ru-RU" dirty="0">
                <a:ea typeface="Times New Roman"/>
              </a:rPr>
              <a:t> </a:t>
            </a:r>
            <a:r>
              <a:rPr lang="ru-RU" dirty="0" err="1">
                <a:ea typeface="Times New Roman"/>
              </a:rPr>
              <a:t>elektrik</a:t>
            </a:r>
            <a:r>
              <a:rPr lang="ru-RU" dirty="0">
                <a:ea typeface="Times New Roman"/>
              </a:rPr>
              <a:t> </a:t>
            </a:r>
            <a:r>
              <a:rPr lang="ru-RU" dirty="0" err="1">
                <a:ea typeface="Times New Roman"/>
              </a:rPr>
              <a:t>geçirijileri</a:t>
            </a:r>
            <a:r>
              <a:rPr lang="ru-RU" dirty="0">
                <a:ea typeface="Times New Roman"/>
              </a:rPr>
              <a:t> </a:t>
            </a:r>
            <a:r>
              <a:rPr lang="ru-RU" dirty="0" err="1">
                <a:ea typeface="Times New Roman"/>
              </a:rPr>
              <a:t>dürli</a:t>
            </a:r>
            <a:r>
              <a:rPr lang="ru-RU" dirty="0">
                <a:ea typeface="Times New Roman"/>
              </a:rPr>
              <a:t> </a:t>
            </a:r>
            <a:r>
              <a:rPr lang="ru-RU" dirty="0" err="1">
                <a:ea typeface="Times New Roman"/>
              </a:rPr>
              <a:t>diregleriň</a:t>
            </a:r>
            <a:r>
              <a:rPr lang="ru-RU" dirty="0">
                <a:ea typeface="Times New Roman"/>
              </a:rPr>
              <a:t>, </a:t>
            </a:r>
            <a:r>
              <a:rPr lang="ru-RU" dirty="0" err="1">
                <a:ea typeface="Times New Roman"/>
              </a:rPr>
              <a:t>tanaplaryň</a:t>
            </a:r>
            <a:r>
              <a:rPr lang="ru-RU" dirty="0">
                <a:ea typeface="Times New Roman"/>
              </a:rPr>
              <a:t> </a:t>
            </a:r>
            <a:r>
              <a:rPr lang="ru-RU" dirty="0" err="1">
                <a:ea typeface="Times New Roman"/>
              </a:rPr>
              <a:t>ýardam</a:t>
            </a:r>
            <a:r>
              <a:rPr lang="ru-RU" dirty="0">
                <a:ea typeface="Times New Roman"/>
              </a:rPr>
              <a:t> </a:t>
            </a:r>
            <a:r>
              <a:rPr lang="ru-RU" dirty="0" err="1">
                <a:ea typeface="Times New Roman"/>
              </a:rPr>
              <a:t>bermeginde</a:t>
            </a:r>
            <a:r>
              <a:rPr lang="ru-RU" dirty="0">
                <a:ea typeface="Times New Roman"/>
              </a:rPr>
              <a:t> </a:t>
            </a:r>
            <a:r>
              <a:rPr lang="ru-RU" dirty="0" err="1">
                <a:ea typeface="Times New Roman"/>
              </a:rPr>
              <a:t>el</a:t>
            </a:r>
            <a:r>
              <a:rPr lang="ru-RU" dirty="0">
                <a:ea typeface="Times New Roman"/>
              </a:rPr>
              <a:t> </a:t>
            </a:r>
            <a:r>
              <a:rPr lang="ru-RU" dirty="0" err="1">
                <a:ea typeface="Times New Roman"/>
              </a:rPr>
              <a:t>güýji</a:t>
            </a:r>
            <a:r>
              <a:rPr lang="ru-RU" dirty="0">
                <a:ea typeface="Times New Roman"/>
              </a:rPr>
              <a:t> </a:t>
            </a:r>
            <a:r>
              <a:rPr lang="ru-RU" dirty="0" err="1">
                <a:ea typeface="Times New Roman"/>
              </a:rPr>
              <a:t>bilen</a:t>
            </a:r>
            <a:r>
              <a:rPr lang="ru-RU" dirty="0">
                <a:ea typeface="Times New Roman"/>
              </a:rPr>
              <a:t> </a:t>
            </a:r>
            <a:r>
              <a:rPr lang="ru-RU" dirty="0" err="1">
                <a:ea typeface="Times New Roman"/>
              </a:rPr>
              <a:t>dikilipdir</a:t>
            </a:r>
            <a:r>
              <a:rPr lang="ru-RU" dirty="0">
                <a:ea typeface="Times New Roman"/>
              </a:rPr>
              <a:t>.</a:t>
            </a:r>
            <a:endParaRPr lang="ru-RU" sz="1600" dirty="0">
              <a:ea typeface="Times New Roman"/>
            </a:endParaRPr>
          </a:p>
          <a:p>
            <a:pPr algn="just">
              <a:spcBef>
                <a:spcPts val="375"/>
              </a:spcBef>
              <a:spcAft>
                <a:spcPts val="375"/>
              </a:spcAft>
            </a:pPr>
            <a:r>
              <a:rPr lang="ru-RU" dirty="0" err="1">
                <a:ea typeface="Times New Roman"/>
              </a:rPr>
              <a:t>Elektrik</a:t>
            </a:r>
            <a:r>
              <a:rPr lang="ru-RU" dirty="0">
                <a:ea typeface="Times New Roman"/>
              </a:rPr>
              <a:t> </a:t>
            </a:r>
            <a:r>
              <a:rPr lang="ru-RU" dirty="0" err="1">
                <a:ea typeface="Times New Roman"/>
              </a:rPr>
              <a:t>stansiýasynda</a:t>
            </a:r>
            <a:r>
              <a:rPr lang="ru-RU" dirty="0">
                <a:ea typeface="Times New Roman"/>
              </a:rPr>
              <a:t> </a:t>
            </a:r>
            <a:r>
              <a:rPr lang="ru-RU" dirty="0" err="1">
                <a:ea typeface="Times New Roman"/>
              </a:rPr>
              <a:t>onuň</a:t>
            </a:r>
            <a:r>
              <a:rPr lang="ru-RU" dirty="0">
                <a:ea typeface="Times New Roman"/>
              </a:rPr>
              <a:t> 100 </a:t>
            </a:r>
            <a:r>
              <a:rPr lang="ru-RU" dirty="0" err="1">
                <a:ea typeface="Times New Roman"/>
              </a:rPr>
              <a:t>ýyllyk</a:t>
            </a:r>
            <a:r>
              <a:rPr lang="ru-RU" dirty="0">
                <a:ea typeface="Times New Roman"/>
              </a:rPr>
              <a:t> </a:t>
            </a:r>
            <a:r>
              <a:rPr lang="ru-RU" dirty="0" err="1">
                <a:ea typeface="Times New Roman"/>
              </a:rPr>
              <a:t>taryhyna</a:t>
            </a:r>
            <a:r>
              <a:rPr lang="ru-RU" dirty="0">
                <a:ea typeface="Times New Roman"/>
              </a:rPr>
              <a:t> </a:t>
            </a:r>
            <a:r>
              <a:rPr lang="ru-RU" dirty="0" err="1">
                <a:ea typeface="Times New Roman"/>
              </a:rPr>
              <a:t>şaýatlyk</a:t>
            </a:r>
            <a:r>
              <a:rPr lang="ru-RU" dirty="0">
                <a:ea typeface="Times New Roman"/>
              </a:rPr>
              <a:t> </a:t>
            </a:r>
            <a:r>
              <a:rPr lang="ru-RU" dirty="0" err="1">
                <a:ea typeface="Times New Roman"/>
              </a:rPr>
              <a:t>edýän</a:t>
            </a:r>
            <a:r>
              <a:rPr lang="ru-RU" dirty="0">
                <a:ea typeface="Times New Roman"/>
              </a:rPr>
              <a:t> </a:t>
            </a:r>
            <a:r>
              <a:rPr lang="ru-RU" dirty="0" err="1">
                <a:ea typeface="Times New Roman"/>
              </a:rPr>
              <a:t>zatlar</a:t>
            </a:r>
            <a:r>
              <a:rPr lang="ru-RU" dirty="0">
                <a:ea typeface="Times New Roman"/>
              </a:rPr>
              <a:t> </a:t>
            </a:r>
            <a:r>
              <a:rPr lang="ru-RU" dirty="0" err="1">
                <a:ea typeface="Times New Roman"/>
              </a:rPr>
              <a:t>köp</a:t>
            </a:r>
            <a:r>
              <a:rPr lang="ru-RU" dirty="0">
                <a:ea typeface="Times New Roman"/>
              </a:rPr>
              <a:t>. </a:t>
            </a:r>
            <a:r>
              <a:rPr lang="ru-RU" dirty="0" err="1">
                <a:ea typeface="Times New Roman"/>
              </a:rPr>
              <a:t>Mufia</a:t>
            </a:r>
            <a:r>
              <a:rPr lang="ru-RU" dirty="0">
                <a:ea typeface="Times New Roman"/>
              </a:rPr>
              <a:t> </a:t>
            </a:r>
            <a:r>
              <a:rPr lang="ru-RU" dirty="0" err="1">
                <a:ea typeface="Times New Roman"/>
              </a:rPr>
              <a:t>üç</a:t>
            </a:r>
            <a:r>
              <a:rPr lang="ru-RU" dirty="0">
                <a:ea typeface="Times New Roman"/>
              </a:rPr>
              <a:t> </a:t>
            </a:r>
            <a:r>
              <a:rPr lang="ru-RU" dirty="0" err="1">
                <a:ea typeface="Times New Roman"/>
              </a:rPr>
              <a:t>sany</a:t>
            </a:r>
            <a:r>
              <a:rPr lang="ru-RU" dirty="0">
                <a:ea typeface="Times New Roman"/>
              </a:rPr>
              <a:t> </a:t>
            </a:r>
            <a:r>
              <a:rPr lang="ru-RU" dirty="0" err="1">
                <a:ea typeface="Times New Roman"/>
              </a:rPr>
              <a:t>suw</a:t>
            </a:r>
            <a:r>
              <a:rPr lang="ru-RU" dirty="0">
                <a:ea typeface="Times New Roman"/>
              </a:rPr>
              <a:t> </a:t>
            </a:r>
            <a:r>
              <a:rPr lang="ru-RU" dirty="0" err="1">
                <a:ea typeface="Times New Roman"/>
              </a:rPr>
              <a:t>turbinasyndan</a:t>
            </a:r>
            <a:r>
              <a:rPr lang="ru-RU" dirty="0">
                <a:ea typeface="Times New Roman"/>
              </a:rPr>
              <a:t> </a:t>
            </a:r>
            <a:r>
              <a:rPr lang="ru-RU" dirty="0" err="1">
                <a:ea typeface="Times New Roman"/>
              </a:rPr>
              <a:t>başga-da</a:t>
            </a:r>
            <a:r>
              <a:rPr lang="ru-RU" dirty="0">
                <a:ea typeface="Times New Roman"/>
              </a:rPr>
              <a:t>, </a:t>
            </a:r>
            <a:r>
              <a:rPr lang="ru-RU" dirty="0" err="1">
                <a:ea typeface="Times New Roman"/>
              </a:rPr>
              <a:t>dakylanyna</a:t>
            </a:r>
            <a:r>
              <a:rPr lang="ru-RU" dirty="0">
                <a:ea typeface="Times New Roman"/>
              </a:rPr>
              <a:t> 100 </a:t>
            </a:r>
            <a:r>
              <a:rPr lang="ru-RU" dirty="0" err="1">
                <a:ea typeface="Times New Roman"/>
              </a:rPr>
              <a:t>ýyl</a:t>
            </a:r>
            <a:r>
              <a:rPr lang="ru-RU" dirty="0">
                <a:ea typeface="Times New Roman"/>
              </a:rPr>
              <a:t> </a:t>
            </a:r>
            <a:r>
              <a:rPr lang="ru-RU" dirty="0" err="1">
                <a:ea typeface="Times New Roman"/>
              </a:rPr>
              <a:t>bolup</a:t>
            </a:r>
            <a:r>
              <a:rPr lang="ru-RU" dirty="0">
                <a:ea typeface="Times New Roman"/>
              </a:rPr>
              <a:t>, </a:t>
            </a:r>
            <a:r>
              <a:rPr lang="ru-RU" dirty="0" err="1">
                <a:ea typeface="Times New Roman"/>
              </a:rPr>
              <a:t>häzire</a:t>
            </a:r>
            <a:r>
              <a:rPr lang="ru-RU" dirty="0">
                <a:ea typeface="Times New Roman"/>
              </a:rPr>
              <a:t> </a:t>
            </a:r>
            <a:r>
              <a:rPr lang="ru-RU" dirty="0" err="1">
                <a:ea typeface="Times New Roman"/>
              </a:rPr>
              <a:t>çenli</a:t>
            </a:r>
            <a:r>
              <a:rPr lang="ru-RU" dirty="0">
                <a:ea typeface="Times New Roman"/>
              </a:rPr>
              <a:t> </a:t>
            </a:r>
            <a:r>
              <a:rPr lang="ru-RU" dirty="0" err="1">
                <a:ea typeface="Times New Roman"/>
              </a:rPr>
              <a:t>hem</a:t>
            </a:r>
            <a:r>
              <a:rPr lang="ru-RU" dirty="0">
                <a:ea typeface="Times New Roman"/>
              </a:rPr>
              <a:t> </a:t>
            </a:r>
            <a:r>
              <a:rPr lang="ru-RU" dirty="0" err="1">
                <a:ea typeface="Times New Roman"/>
              </a:rPr>
              <a:t>bökdençsiz</a:t>
            </a:r>
            <a:r>
              <a:rPr lang="ru-RU" dirty="0">
                <a:ea typeface="Times New Roman"/>
              </a:rPr>
              <a:t> </a:t>
            </a:r>
            <a:r>
              <a:rPr lang="ru-RU" dirty="0" err="1">
                <a:ea typeface="Times New Roman"/>
              </a:rPr>
              <a:t>işläp</a:t>
            </a:r>
            <a:r>
              <a:rPr lang="ru-RU" dirty="0">
                <a:ea typeface="Times New Roman"/>
              </a:rPr>
              <a:t> </a:t>
            </a:r>
            <a:r>
              <a:rPr lang="ru-RU" dirty="0" err="1">
                <a:ea typeface="Times New Roman"/>
              </a:rPr>
              <a:t>duran</a:t>
            </a:r>
            <a:r>
              <a:rPr lang="ru-RU" dirty="0">
                <a:ea typeface="Times New Roman"/>
              </a:rPr>
              <a:t> </a:t>
            </a:r>
            <a:r>
              <a:rPr lang="ru-RU" dirty="0" err="1">
                <a:ea typeface="Times New Roman"/>
              </a:rPr>
              <a:t>duýduryş</a:t>
            </a:r>
            <a:r>
              <a:rPr lang="ru-RU" dirty="0">
                <a:ea typeface="Times New Roman"/>
              </a:rPr>
              <a:t> </a:t>
            </a:r>
            <a:r>
              <a:rPr lang="ru-RU" dirty="0" err="1">
                <a:ea typeface="Times New Roman"/>
              </a:rPr>
              <a:t>çyralary</a:t>
            </a:r>
            <a:r>
              <a:rPr lang="ru-RU" dirty="0">
                <a:ea typeface="Times New Roman"/>
              </a:rPr>
              <a:t>, </a:t>
            </a:r>
            <a:r>
              <a:rPr lang="ru-RU" dirty="0" err="1">
                <a:ea typeface="Times New Roman"/>
              </a:rPr>
              <a:t>stansiýa</a:t>
            </a:r>
            <a:r>
              <a:rPr lang="ru-RU" dirty="0">
                <a:ea typeface="Times New Roman"/>
              </a:rPr>
              <a:t> </a:t>
            </a:r>
            <a:r>
              <a:rPr lang="ru-RU" dirty="0" err="1">
                <a:ea typeface="Times New Roman"/>
              </a:rPr>
              <a:t>ulanmaga</a:t>
            </a:r>
            <a:r>
              <a:rPr lang="ru-RU" dirty="0">
                <a:ea typeface="Times New Roman"/>
              </a:rPr>
              <a:t> </a:t>
            </a:r>
            <a:r>
              <a:rPr lang="ru-RU" dirty="0" err="1">
                <a:ea typeface="Times New Roman"/>
              </a:rPr>
              <a:t>berlende</a:t>
            </a:r>
            <a:r>
              <a:rPr lang="ru-RU" dirty="0">
                <a:ea typeface="Times New Roman"/>
              </a:rPr>
              <a:t> </a:t>
            </a:r>
            <a:r>
              <a:rPr lang="ru-RU" dirty="0" err="1">
                <a:ea typeface="Times New Roman"/>
              </a:rPr>
              <a:t>potratçy</a:t>
            </a:r>
            <a:r>
              <a:rPr lang="ru-RU" dirty="0">
                <a:ea typeface="Times New Roman"/>
              </a:rPr>
              <a:t> </a:t>
            </a:r>
            <a:r>
              <a:rPr lang="ru-RU" dirty="0" err="1">
                <a:ea typeface="Times New Roman"/>
              </a:rPr>
              <a:t>kompaniýa</a:t>
            </a:r>
            <a:r>
              <a:rPr lang="ru-RU" dirty="0">
                <a:ea typeface="Times New Roman"/>
              </a:rPr>
              <a:t> </a:t>
            </a:r>
            <a:r>
              <a:rPr lang="ru-RU" dirty="0" err="1">
                <a:ea typeface="Times New Roman"/>
              </a:rPr>
              <a:t>tarapyndan</a:t>
            </a:r>
            <a:r>
              <a:rPr lang="ru-RU" dirty="0">
                <a:ea typeface="Times New Roman"/>
              </a:rPr>
              <a:t> </a:t>
            </a:r>
            <a:r>
              <a:rPr lang="ru-RU" dirty="0" err="1">
                <a:ea typeface="Times New Roman"/>
              </a:rPr>
              <a:t>üpjün</a:t>
            </a:r>
            <a:r>
              <a:rPr lang="ru-RU" dirty="0">
                <a:ea typeface="Times New Roman"/>
              </a:rPr>
              <a:t> </a:t>
            </a:r>
            <a:r>
              <a:rPr lang="ru-RU" dirty="0" err="1">
                <a:ea typeface="Times New Roman"/>
              </a:rPr>
              <a:t>edilen</a:t>
            </a:r>
            <a:r>
              <a:rPr lang="ru-RU" dirty="0">
                <a:ea typeface="Times New Roman"/>
              </a:rPr>
              <a:t> </a:t>
            </a:r>
            <a:r>
              <a:rPr lang="ru-RU" dirty="0" err="1">
                <a:ea typeface="Times New Roman"/>
              </a:rPr>
              <a:t>dürli</a:t>
            </a:r>
            <a:r>
              <a:rPr lang="ru-RU" dirty="0">
                <a:ea typeface="Times New Roman"/>
              </a:rPr>
              <a:t> </a:t>
            </a:r>
            <a:r>
              <a:rPr lang="ru-RU" dirty="0" err="1">
                <a:ea typeface="Times New Roman"/>
              </a:rPr>
              <a:t>ölçegli</a:t>
            </a:r>
            <a:r>
              <a:rPr lang="ru-RU" dirty="0">
                <a:ea typeface="Times New Roman"/>
              </a:rPr>
              <a:t> </a:t>
            </a:r>
            <a:r>
              <a:rPr lang="ru-RU" dirty="0" err="1">
                <a:ea typeface="Times New Roman"/>
              </a:rPr>
              <a:t>açarlar</a:t>
            </a:r>
            <a:r>
              <a:rPr lang="ru-RU" dirty="0">
                <a:ea typeface="Times New Roman"/>
              </a:rPr>
              <a:t>, </a:t>
            </a:r>
            <a:r>
              <a:rPr lang="ru-RU" dirty="0" err="1">
                <a:ea typeface="Times New Roman"/>
              </a:rPr>
              <a:t>köçe</a:t>
            </a:r>
            <a:r>
              <a:rPr lang="ru-RU" dirty="0">
                <a:ea typeface="Times New Roman"/>
              </a:rPr>
              <a:t> </a:t>
            </a:r>
            <a:r>
              <a:rPr lang="ru-RU" dirty="0" err="1">
                <a:ea typeface="Times New Roman"/>
              </a:rPr>
              <a:t>fonarlary</a:t>
            </a:r>
            <a:r>
              <a:rPr lang="ru-RU" dirty="0">
                <a:ea typeface="Times New Roman"/>
              </a:rPr>
              <a:t> </a:t>
            </a:r>
            <a:r>
              <a:rPr lang="ru-RU" dirty="0" err="1">
                <a:ea typeface="Times New Roman"/>
              </a:rPr>
              <a:t>hem</a:t>
            </a:r>
            <a:r>
              <a:rPr lang="ru-RU" dirty="0">
                <a:ea typeface="Times New Roman"/>
              </a:rPr>
              <a:t> </a:t>
            </a:r>
            <a:r>
              <a:rPr lang="ru-RU" dirty="0" err="1">
                <a:ea typeface="Times New Roman"/>
              </a:rPr>
              <a:t>şaýatlyk</a:t>
            </a:r>
            <a:r>
              <a:rPr lang="ru-RU" dirty="0">
                <a:ea typeface="Times New Roman"/>
              </a:rPr>
              <a:t> </a:t>
            </a:r>
            <a:r>
              <a:rPr lang="ru-RU" dirty="0" err="1">
                <a:ea typeface="Times New Roman"/>
              </a:rPr>
              <a:t>edýär</a:t>
            </a:r>
            <a:r>
              <a:rPr lang="ru-RU" dirty="0">
                <a:ea typeface="Times New Roman"/>
              </a:rPr>
              <a:t>.</a:t>
            </a:r>
            <a:endParaRPr lang="ru-RU" sz="1600" dirty="0">
              <a:ea typeface="Times New Roman"/>
            </a:endParaRPr>
          </a:p>
          <a:p>
            <a:pPr algn="just">
              <a:spcBef>
                <a:spcPts val="375"/>
              </a:spcBef>
              <a:spcAft>
                <a:spcPts val="375"/>
              </a:spcAft>
            </a:pPr>
            <a:r>
              <a:rPr lang="ru-RU" dirty="0" err="1">
                <a:ea typeface="Times New Roman"/>
              </a:rPr>
              <a:t>Hindiguş</a:t>
            </a:r>
            <a:r>
              <a:rPr lang="ru-RU" dirty="0">
                <a:ea typeface="Times New Roman"/>
              </a:rPr>
              <a:t> </a:t>
            </a:r>
            <a:r>
              <a:rPr lang="ru-RU" dirty="0" err="1">
                <a:ea typeface="Times New Roman"/>
              </a:rPr>
              <a:t>gidroelektrik</a:t>
            </a:r>
            <a:r>
              <a:rPr lang="ru-RU" dirty="0">
                <a:ea typeface="Times New Roman"/>
              </a:rPr>
              <a:t> </a:t>
            </a:r>
            <a:r>
              <a:rPr lang="ru-RU" dirty="0" err="1">
                <a:ea typeface="Times New Roman"/>
              </a:rPr>
              <a:t>stansiýasy</a:t>
            </a:r>
            <a:r>
              <a:rPr lang="ru-RU" dirty="0">
                <a:ea typeface="Times New Roman"/>
              </a:rPr>
              <a:t> </a:t>
            </a:r>
            <a:r>
              <a:rPr lang="ru-RU" dirty="0" err="1">
                <a:ea typeface="Times New Roman"/>
              </a:rPr>
              <a:t>gurlandan</a:t>
            </a:r>
            <a:r>
              <a:rPr lang="ru-RU" dirty="0">
                <a:ea typeface="Times New Roman"/>
              </a:rPr>
              <a:t> </a:t>
            </a:r>
            <a:r>
              <a:rPr lang="ru-RU" dirty="0" err="1">
                <a:ea typeface="Times New Roman"/>
              </a:rPr>
              <a:t>soňra</a:t>
            </a:r>
            <a:r>
              <a:rPr lang="ru-RU" dirty="0">
                <a:ea typeface="Times New Roman"/>
              </a:rPr>
              <a:t> </a:t>
            </a:r>
            <a:r>
              <a:rPr lang="ru-RU" dirty="0" err="1">
                <a:ea typeface="Times New Roman"/>
              </a:rPr>
              <a:t>geçen</a:t>
            </a:r>
            <a:r>
              <a:rPr lang="ru-RU" dirty="0">
                <a:ea typeface="Times New Roman"/>
              </a:rPr>
              <a:t> 100 </a:t>
            </a:r>
            <a:r>
              <a:rPr lang="ru-RU" dirty="0" err="1">
                <a:ea typeface="Times New Roman"/>
              </a:rPr>
              <a:t>ýylyň</a:t>
            </a:r>
            <a:r>
              <a:rPr lang="ru-RU" dirty="0">
                <a:ea typeface="Times New Roman"/>
              </a:rPr>
              <a:t> </a:t>
            </a:r>
            <a:r>
              <a:rPr lang="ru-RU" dirty="0" err="1">
                <a:ea typeface="Times New Roman"/>
              </a:rPr>
              <a:t>dowamynda</a:t>
            </a:r>
            <a:r>
              <a:rPr lang="ru-RU" dirty="0">
                <a:ea typeface="Times New Roman"/>
              </a:rPr>
              <a:t> </a:t>
            </a:r>
            <a:r>
              <a:rPr lang="ru-RU" dirty="0" err="1">
                <a:ea typeface="Times New Roman"/>
              </a:rPr>
              <a:t>elektroenergetika</a:t>
            </a:r>
            <a:r>
              <a:rPr lang="ru-RU" dirty="0">
                <a:ea typeface="Times New Roman"/>
              </a:rPr>
              <a:t> </a:t>
            </a:r>
            <a:r>
              <a:rPr lang="ru-RU" dirty="0" err="1">
                <a:ea typeface="Times New Roman"/>
              </a:rPr>
              <a:t>pudagy</a:t>
            </a:r>
            <a:r>
              <a:rPr lang="ru-RU" dirty="0">
                <a:ea typeface="Times New Roman"/>
              </a:rPr>
              <a:t> </a:t>
            </a:r>
            <a:r>
              <a:rPr lang="ru-RU" dirty="0" err="1">
                <a:ea typeface="Times New Roman"/>
              </a:rPr>
              <a:t>uly</a:t>
            </a:r>
            <a:r>
              <a:rPr lang="ru-RU" dirty="0">
                <a:ea typeface="Times New Roman"/>
              </a:rPr>
              <a:t> </a:t>
            </a:r>
            <a:r>
              <a:rPr lang="ru-RU" dirty="0" err="1">
                <a:ea typeface="Times New Roman"/>
              </a:rPr>
              <a:t>ösüşleri</a:t>
            </a:r>
            <a:r>
              <a:rPr lang="ru-RU" dirty="0">
                <a:ea typeface="Times New Roman"/>
              </a:rPr>
              <a:t> </a:t>
            </a:r>
            <a:r>
              <a:rPr lang="ru-RU" dirty="0" err="1">
                <a:ea typeface="Times New Roman"/>
              </a:rPr>
              <a:t>gazandy</a:t>
            </a:r>
            <a:r>
              <a:rPr lang="ru-RU" dirty="0">
                <a:ea typeface="Times New Roman"/>
              </a:rPr>
              <a:t>. </a:t>
            </a:r>
            <a:r>
              <a:rPr lang="ru-RU" dirty="0" err="1">
                <a:ea typeface="Times New Roman"/>
              </a:rPr>
              <a:t>Birnäçe</a:t>
            </a:r>
            <a:r>
              <a:rPr lang="ru-RU" dirty="0">
                <a:ea typeface="Times New Roman"/>
              </a:rPr>
              <a:t> </a:t>
            </a:r>
            <a:r>
              <a:rPr lang="ru-RU" dirty="0" err="1">
                <a:ea typeface="Times New Roman"/>
              </a:rPr>
              <a:t>elektrik</a:t>
            </a:r>
            <a:r>
              <a:rPr lang="ru-RU" dirty="0">
                <a:ea typeface="Times New Roman"/>
              </a:rPr>
              <a:t> </a:t>
            </a:r>
            <a:r>
              <a:rPr lang="ru-RU" dirty="0" err="1">
                <a:ea typeface="Times New Roman"/>
              </a:rPr>
              <a:t>we</a:t>
            </a:r>
            <a:r>
              <a:rPr lang="ru-RU" dirty="0">
                <a:ea typeface="Times New Roman"/>
              </a:rPr>
              <a:t> </a:t>
            </a:r>
            <a:r>
              <a:rPr lang="ru-RU" dirty="0" err="1">
                <a:ea typeface="Times New Roman"/>
              </a:rPr>
              <a:t>ýylylyk</a:t>
            </a:r>
            <a:r>
              <a:rPr lang="ru-RU" dirty="0">
                <a:ea typeface="Times New Roman"/>
              </a:rPr>
              <a:t> </a:t>
            </a:r>
            <a:r>
              <a:rPr lang="ru-RU" dirty="0" err="1">
                <a:ea typeface="Times New Roman"/>
              </a:rPr>
              <a:t>stansiýalary</a:t>
            </a:r>
            <a:r>
              <a:rPr lang="ru-RU" dirty="0">
                <a:ea typeface="Times New Roman"/>
              </a:rPr>
              <a:t>, </a:t>
            </a:r>
            <a:r>
              <a:rPr lang="ru-RU" dirty="0" err="1">
                <a:ea typeface="Times New Roman"/>
              </a:rPr>
              <a:t>müňlerçe</a:t>
            </a:r>
            <a:r>
              <a:rPr lang="ru-RU" dirty="0">
                <a:ea typeface="Times New Roman"/>
              </a:rPr>
              <a:t> </a:t>
            </a:r>
            <a:r>
              <a:rPr lang="ru-RU" dirty="0" err="1">
                <a:ea typeface="Times New Roman"/>
              </a:rPr>
              <a:t>kilometr</a:t>
            </a:r>
            <a:r>
              <a:rPr lang="ru-RU" dirty="0">
                <a:ea typeface="Times New Roman"/>
              </a:rPr>
              <a:t> </a:t>
            </a:r>
            <a:r>
              <a:rPr lang="ru-RU" dirty="0" err="1">
                <a:ea typeface="Times New Roman"/>
              </a:rPr>
              <a:t>elektrik</a:t>
            </a:r>
            <a:r>
              <a:rPr lang="ru-RU" dirty="0">
                <a:ea typeface="Times New Roman"/>
              </a:rPr>
              <a:t> </a:t>
            </a:r>
            <a:r>
              <a:rPr lang="ru-RU" dirty="0" err="1">
                <a:ea typeface="Times New Roman"/>
              </a:rPr>
              <a:t>geçirijileri</a:t>
            </a:r>
            <a:r>
              <a:rPr lang="ru-RU" dirty="0">
                <a:ea typeface="Times New Roman"/>
              </a:rPr>
              <a:t>, </a:t>
            </a:r>
            <a:r>
              <a:rPr lang="ru-RU" dirty="0" err="1">
                <a:ea typeface="Times New Roman"/>
              </a:rPr>
              <a:t>transformator</a:t>
            </a:r>
            <a:r>
              <a:rPr lang="ru-RU" dirty="0">
                <a:ea typeface="Times New Roman"/>
              </a:rPr>
              <a:t> </a:t>
            </a:r>
            <a:r>
              <a:rPr lang="ru-RU" dirty="0" err="1">
                <a:ea typeface="Times New Roman"/>
              </a:rPr>
              <a:t>beketleri</a:t>
            </a:r>
            <a:r>
              <a:rPr lang="ru-RU" dirty="0">
                <a:ea typeface="Times New Roman"/>
              </a:rPr>
              <a:t> </a:t>
            </a:r>
            <a:r>
              <a:rPr lang="ru-RU" dirty="0" err="1">
                <a:ea typeface="Times New Roman"/>
              </a:rPr>
              <a:t>gurlup</a:t>
            </a:r>
            <a:r>
              <a:rPr lang="ru-RU" dirty="0">
                <a:ea typeface="Times New Roman"/>
              </a:rPr>
              <a:t>, </a:t>
            </a:r>
            <a:r>
              <a:rPr lang="ru-RU" dirty="0" err="1">
                <a:ea typeface="Times New Roman"/>
              </a:rPr>
              <a:t>ýurdumyzyň</a:t>
            </a:r>
            <a:r>
              <a:rPr lang="ru-RU" dirty="0">
                <a:ea typeface="Times New Roman"/>
              </a:rPr>
              <a:t> </a:t>
            </a:r>
            <a:r>
              <a:rPr lang="ru-RU" dirty="0" err="1">
                <a:ea typeface="Times New Roman"/>
              </a:rPr>
              <a:t>energetika</a:t>
            </a:r>
            <a:r>
              <a:rPr lang="ru-RU" dirty="0">
                <a:ea typeface="Times New Roman"/>
              </a:rPr>
              <a:t> </a:t>
            </a:r>
            <a:r>
              <a:rPr lang="ru-RU" dirty="0" err="1">
                <a:ea typeface="Times New Roman"/>
              </a:rPr>
              <a:t>garaşsyzlygy</a:t>
            </a:r>
            <a:r>
              <a:rPr lang="ru-RU" dirty="0">
                <a:ea typeface="Times New Roman"/>
              </a:rPr>
              <a:t> </a:t>
            </a:r>
            <a:r>
              <a:rPr lang="ru-RU" dirty="0" err="1">
                <a:ea typeface="Times New Roman"/>
              </a:rPr>
              <a:t>üpjün</a:t>
            </a:r>
            <a:r>
              <a:rPr lang="ru-RU" dirty="0">
                <a:ea typeface="Times New Roman"/>
              </a:rPr>
              <a:t> </a:t>
            </a:r>
            <a:r>
              <a:rPr lang="ru-RU" dirty="0" err="1">
                <a:ea typeface="Times New Roman"/>
              </a:rPr>
              <a:t>edildi</a:t>
            </a:r>
            <a:r>
              <a:rPr lang="ru-RU" dirty="0">
                <a:ea typeface="Times New Roman"/>
              </a:rPr>
              <a:t>, </a:t>
            </a:r>
            <a:r>
              <a:rPr lang="ru-RU" dirty="0" err="1">
                <a:ea typeface="Times New Roman"/>
              </a:rPr>
              <a:t>Turkmenistan</a:t>
            </a:r>
            <a:r>
              <a:rPr lang="ru-RU" dirty="0">
                <a:ea typeface="Times New Roman"/>
              </a:rPr>
              <a:t> </a:t>
            </a:r>
            <a:r>
              <a:rPr lang="ru-RU" dirty="0" err="1">
                <a:ea typeface="Times New Roman"/>
              </a:rPr>
              <a:t>elektrik</a:t>
            </a:r>
            <a:r>
              <a:rPr lang="ru-RU" dirty="0">
                <a:ea typeface="Times New Roman"/>
              </a:rPr>
              <a:t> </a:t>
            </a:r>
            <a:r>
              <a:rPr lang="ru-RU" dirty="0" err="1">
                <a:ea typeface="Times New Roman"/>
              </a:rPr>
              <a:t>energiýasyny</a:t>
            </a:r>
            <a:r>
              <a:rPr lang="ru-RU" dirty="0">
                <a:ea typeface="Times New Roman"/>
              </a:rPr>
              <a:t> </a:t>
            </a:r>
            <a:r>
              <a:rPr lang="ru-RU" dirty="0" err="1">
                <a:ea typeface="Times New Roman"/>
              </a:rPr>
              <a:t>ýylyň-ýylyna</a:t>
            </a:r>
            <a:r>
              <a:rPr lang="ru-RU" dirty="0">
                <a:ea typeface="Times New Roman"/>
              </a:rPr>
              <a:t> </a:t>
            </a:r>
            <a:r>
              <a:rPr lang="ru-RU" dirty="0" err="1">
                <a:ea typeface="Times New Roman"/>
              </a:rPr>
              <a:t>artýan</a:t>
            </a:r>
            <a:r>
              <a:rPr lang="ru-RU" dirty="0">
                <a:ea typeface="Times New Roman"/>
              </a:rPr>
              <a:t> </a:t>
            </a:r>
            <a:r>
              <a:rPr lang="ru-RU" dirty="0" err="1">
                <a:ea typeface="Times New Roman"/>
              </a:rPr>
              <a:t>möçberlerde</a:t>
            </a:r>
            <a:r>
              <a:rPr lang="ru-RU" dirty="0">
                <a:ea typeface="Times New Roman"/>
              </a:rPr>
              <a:t> </a:t>
            </a:r>
            <a:r>
              <a:rPr lang="ru-RU" dirty="0" err="1">
                <a:ea typeface="Times New Roman"/>
              </a:rPr>
              <a:t>daşary</a:t>
            </a:r>
            <a:r>
              <a:rPr lang="ru-RU" dirty="0">
                <a:ea typeface="Times New Roman"/>
              </a:rPr>
              <a:t> </a:t>
            </a:r>
            <a:r>
              <a:rPr lang="ru-RU" dirty="0" err="1">
                <a:ea typeface="Times New Roman"/>
              </a:rPr>
              <a:t>ýurtlara</a:t>
            </a:r>
            <a:r>
              <a:rPr lang="ru-RU" dirty="0">
                <a:ea typeface="Times New Roman"/>
              </a:rPr>
              <a:t> </a:t>
            </a:r>
            <a:r>
              <a:rPr lang="ru-RU" dirty="0" err="1">
                <a:ea typeface="Times New Roman"/>
              </a:rPr>
              <a:t>iberýän</a:t>
            </a:r>
            <a:r>
              <a:rPr lang="ru-RU" dirty="0">
                <a:ea typeface="Times New Roman"/>
              </a:rPr>
              <a:t> </a:t>
            </a:r>
            <a:r>
              <a:rPr lang="ru-RU" dirty="0" err="1">
                <a:ea typeface="Times New Roman"/>
              </a:rPr>
              <a:t>döwlete</a:t>
            </a:r>
            <a:r>
              <a:rPr lang="ru-RU" dirty="0">
                <a:ea typeface="Times New Roman"/>
              </a:rPr>
              <a:t> </a:t>
            </a:r>
            <a:r>
              <a:rPr lang="ru-RU" dirty="0" err="1">
                <a:ea typeface="Times New Roman"/>
              </a:rPr>
              <a:t>öwrüldi</a:t>
            </a:r>
            <a:r>
              <a:rPr lang="ru-RU" dirty="0">
                <a:ea typeface="Times New Roman"/>
              </a:rPr>
              <a:t>. </a:t>
            </a:r>
            <a:r>
              <a:rPr lang="en-US" dirty="0">
                <a:ea typeface="Times New Roman"/>
              </a:rPr>
              <a:t>Bu </a:t>
            </a:r>
            <a:r>
              <a:rPr lang="en-US" dirty="0" err="1">
                <a:ea typeface="Times New Roman"/>
              </a:rPr>
              <a:t>belent</a:t>
            </a:r>
            <a:r>
              <a:rPr lang="en-US" dirty="0">
                <a:ea typeface="Times New Roman"/>
              </a:rPr>
              <a:t> </a:t>
            </a:r>
            <a:r>
              <a:rPr lang="en-US" dirty="0" err="1">
                <a:ea typeface="Times New Roman"/>
              </a:rPr>
              <a:t>sepgitlere</a:t>
            </a:r>
            <a:r>
              <a:rPr lang="en-US" dirty="0">
                <a:ea typeface="Times New Roman"/>
              </a:rPr>
              <a:t> </a:t>
            </a:r>
            <a:r>
              <a:rPr lang="en-US" dirty="0" err="1">
                <a:ea typeface="Times New Roman"/>
              </a:rPr>
              <a:t>Türkmenistanyň</a:t>
            </a:r>
            <a:r>
              <a:rPr lang="en-US" dirty="0">
                <a:ea typeface="Times New Roman"/>
              </a:rPr>
              <a:t> </a:t>
            </a:r>
            <a:r>
              <a:rPr lang="en-US" dirty="0" err="1">
                <a:ea typeface="Times New Roman"/>
              </a:rPr>
              <a:t>hormatly</a:t>
            </a:r>
            <a:r>
              <a:rPr lang="en-US" dirty="0">
                <a:ea typeface="Times New Roman"/>
              </a:rPr>
              <a:t> </a:t>
            </a:r>
            <a:r>
              <a:rPr lang="en-US" dirty="0" err="1">
                <a:ea typeface="Times New Roman"/>
              </a:rPr>
              <a:t>Prezidenti</a:t>
            </a:r>
            <a:r>
              <a:rPr lang="en-US" dirty="0">
                <a:ea typeface="Times New Roman"/>
              </a:rPr>
              <a:t> </a:t>
            </a:r>
            <a:r>
              <a:rPr lang="en-US" dirty="0" err="1">
                <a:ea typeface="Times New Roman"/>
              </a:rPr>
              <a:t>Gurbanguly</a:t>
            </a:r>
            <a:r>
              <a:rPr lang="en-US" dirty="0">
                <a:ea typeface="Times New Roman"/>
              </a:rPr>
              <a:t> </a:t>
            </a:r>
            <a:r>
              <a:rPr lang="en-US" dirty="0" err="1">
                <a:ea typeface="Times New Roman"/>
              </a:rPr>
              <a:t>Berdimuhamedowyň</a:t>
            </a:r>
            <a:r>
              <a:rPr lang="en-US" dirty="0">
                <a:ea typeface="Times New Roman"/>
              </a:rPr>
              <a:t> </a:t>
            </a:r>
            <a:r>
              <a:rPr lang="en-US" dirty="0" err="1">
                <a:ea typeface="Times New Roman"/>
              </a:rPr>
              <a:t>edýän</a:t>
            </a:r>
            <a:r>
              <a:rPr lang="en-US" dirty="0">
                <a:ea typeface="Times New Roman"/>
              </a:rPr>
              <a:t> </a:t>
            </a:r>
            <a:r>
              <a:rPr lang="en-US" dirty="0" err="1">
                <a:ea typeface="Times New Roman"/>
              </a:rPr>
              <a:t>ýadawsyz</a:t>
            </a:r>
            <a:r>
              <a:rPr lang="en-US" dirty="0">
                <a:ea typeface="Times New Roman"/>
              </a:rPr>
              <a:t> </a:t>
            </a:r>
            <a:r>
              <a:rPr lang="en-US" dirty="0" err="1">
                <a:ea typeface="Times New Roman"/>
              </a:rPr>
              <a:t>aladalary</a:t>
            </a:r>
            <a:r>
              <a:rPr lang="en-US" dirty="0">
                <a:ea typeface="Times New Roman"/>
              </a:rPr>
              <a:t> we </a:t>
            </a:r>
            <a:r>
              <a:rPr lang="en-US" dirty="0" err="1">
                <a:ea typeface="Times New Roman"/>
              </a:rPr>
              <a:t>ýardamlary</a:t>
            </a:r>
            <a:r>
              <a:rPr lang="en-US" dirty="0">
                <a:ea typeface="Times New Roman"/>
              </a:rPr>
              <a:t> </a:t>
            </a:r>
            <a:r>
              <a:rPr lang="en-US" dirty="0" err="1">
                <a:ea typeface="Times New Roman"/>
              </a:rPr>
              <a:t>netijesinde</a:t>
            </a:r>
            <a:r>
              <a:rPr lang="en-US" dirty="0">
                <a:ea typeface="Times New Roman"/>
              </a:rPr>
              <a:t> </a:t>
            </a:r>
            <a:r>
              <a:rPr lang="en-US" dirty="0" err="1">
                <a:ea typeface="Times New Roman"/>
              </a:rPr>
              <a:t>ýetildi</a:t>
            </a:r>
            <a:r>
              <a:rPr lang="en-US" dirty="0">
                <a:ea typeface="Times New Roman"/>
              </a:rPr>
              <a:t>.</a:t>
            </a:r>
            <a:endParaRPr lang="ru-RU" sz="1600" dirty="0">
              <a:ea typeface="Times New Roman"/>
            </a:endParaRPr>
          </a:p>
          <a:p>
            <a:pPr algn="just">
              <a:spcBef>
                <a:spcPts val="375"/>
              </a:spcBef>
              <a:spcAft>
                <a:spcPts val="375"/>
              </a:spcAft>
            </a:pPr>
            <a:r>
              <a:rPr lang="en-US" dirty="0" err="1">
                <a:ea typeface="Times New Roman"/>
              </a:rPr>
              <a:t>Hindiguş</a:t>
            </a:r>
            <a:r>
              <a:rPr lang="en-US" dirty="0">
                <a:ea typeface="Times New Roman"/>
              </a:rPr>
              <a:t> </a:t>
            </a:r>
            <a:r>
              <a:rPr lang="en-US" dirty="0" err="1">
                <a:ea typeface="Times New Roman"/>
              </a:rPr>
              <a:t>gidroelektrik</a:t>
            </a:r>
            <a:r>
              <a:rPr lang="en-US" dirty="0">
                <a:ea typeface="Times New Roman"/>
              </a:rPr>
              <a:t> </a:t>
            </a:r>
            <a:r>
              <a:rPr lang="en-US" dirty="0" err="1">
                <a:ea typeface="Times New Roman"/>
              </a:rPr>
              <a:t>stansiýasy</a:t>
            </a:r>
            <a:r>
              <a:rPr lang="en-US" dirty="0">
                <a:ea typeface="Times New Roman"/>
              </a:rPr>
              <a:t> hem </a:t>
            </a:r>
            <a:r>
              <a:rPr lang="en-US" dirty="0" err="1">
                <a:ea typeface="Times New Roman"/>
              </a:rPr>
              <a:t>pudagymyzyň</a:t>
            </a:r>
            <a:r>
              <a:rPr lang="en-US" dirty="0">
                <a:ea typeface="Times New Roman"/>
              </a:rPr>
              <a:t> </a:t>
            </a:r>
            <a:r>
              <a:rPr lang="en-US" dirty="0" err="1">
                <a:ea typeface="Times New Roman"/>
              </a:rPr>
              <a:t>bir</a:t>
            </a:r>
            <a:r>
              <a:rPr lang="en-US" dirty="0">
                <a:ea typeface="Times New Roman"/>
              </a:rPr>
              <a:t> </a:t>
            </a:r>
            <a:r>
              <a:rPr lang="en-US" dirty="0" err="1">
                <a:ea typeface="Times New Roman"/>
              </a:rPr>
              <a:t>asyrlyk</a:t>
            </a:r>
            <a:r>
              <a:rPr lang="en-US" dirty="0">
                <a:ea typeface="Times New Roman"/>
              </a:rPr>
              <a:t> </a:t>
            </a:r>
            <a:r>
              <a:rPr lang="en-US" dirty="0" err="1">
                <a:ea typeface="Times New Roman"/>
              </a:rPr>
              <a:t>taryhynyň</a:t>
            </a:r>
            <a:r>
              <a:rPr lang="en-US" dirty="0">
                <a:ea typeface="Times New Roman"/>
              </a:rPr>
              <a:t> </a:t>
            </a:r>
            <a:r>
              <a:rPr lang="en-US" dirty="0" err="1">
                <a:ea typeface="Times New Roman"/>
              </a:rPr>
              <a:t>janly</a:t>
            </a:r>
            <a:r>
              <a:rPr lang="en-US" dirty="0">
                <a:ea typeface="Times New Roman"/>
              </a:rPr>
              <a:t> </a:t>
            </a:r>
            <a:r>
              <a:rPr lang="en-US" dirty="0" err="1">
                <a:ea typeface="Times New Roman"/>
              </a:rPr>
              <a:t>şaýady</a:t>
            </a:r>
            <a:r>
              <a:rPr lang="en-US" dirty="0">
                <a:ea typeface="Times New Roman"/>
              </a:rPr>
              <a:t> </a:t>
            </a:r>
            <a:r>
              <a:rPr lang="en-US" dirty="0" err="1">
                <a:ea typeface="Times New Roman"/>
              </a:rPr>
              <a:t>bolup</a:t>
            </a:r>
            <a:r>
              <a:rPr lang="en-US" dirty="0">
                <a:ea typeface="Times New Roman"/>
              </a:rPr>
              <a:t>, </a:t>
            </a:r>
            <a:r>
              <a:rPr lang="en-US" dirty="0" err="1">
                <a:ea typeface="Times New Roman"/>
              </a:rPr>
              <a:t>açyk</a:t>
            </a:r>
            <a:r>
              <a:rPr lang="en-US" dirty="0">
                <a:ea typeface="Times New Roman"/>
              </a:rPr>
              <a:t> </a:t>
            </a:r>
            <a:r>
              <a:rPr lang="en-US" dirty="0" err="1">
                <a:ea typeface="Times New Roman"/>
              </a:rPr>
              <a:t>asmanyň</a:t>
            </a:r>
            <a:r>
              <a:rPr lang="en-US" dirty="0">
                <a:ea typeface="Times New Roman"/>
              </a:rPr>
              <a:t> </a:t>
            </a:r>
            <a:r>
              <a:rPr lang="en-US" dirty="0" err="1">
                <a:ea typeface="Times New Roman"/>
              </a:rPr>
              <a:t>astyndaky</a:t>
            </a:r>
            <a:r>
              <a:rPr lang="en-US" dirty="0">
                <a:ea typeface="Times New Roman"/>
              </a:rPr>
              <a:t> </a:t>
            </a:r>
            <a:r>
              <a:rPr lang="en-US" dirty="0" err="1">
                <a:ea typeface="Times New Roman"/>
              </a:rPr>
              <a:t>özboluşly</a:t>
            </a:r>
            <a:r>
              <a:rPr lang="en-US" dirty="0">
                <a:ea typeface="Times New Roman"/>
              </a:rPr>
              <a:t> </a:t>
            </a:r>
            <a:r>
              <a:rPr lang="en-US" dirty="0" err="1">
                <a:ea typeface="Times New Roman"/>
              </a:rPr>
              <a:t>muzeý</a:t>
            </a:r>
            <a:r>
              <a:rPr lang="en-US" dirty="0">
                <a:ea typeface="Times New Roman"/>
              </a:rPr>
              <a:t> </a:t>
            </a:r>
            <a:r>
              <a:rPr lang="en-US" dirty="0" err="1">
                <a:ea typeface="Times New Roman"/>
              </a:rPr>
              <a:t>hökmünde</a:t>
            </a:r>
            <a:r>
              <a:rPr lang="en-US" dirty="0">
                <a:ea typeface="Times New Roman"/>
              </a:rPr>
              <a:t> </a:t>
            </a:r>
            <a:r>
              <a:rPr lang="en-US" dirty="0" err="1">
                <a:ea typeface="Times New Roman"/>
              </a:rPr>
              <a:t>häzire</a:t>
            </a:r>
            <a:r>
              <a:rPr lang="en-US" dirty="0">
                <a:ea typeface="Times New Roman"/>
              </a:rPr>
              <a:t> </a:t>
            </a:r>
            <a:r>
              <a:rPr lang="en-US" dirty="0" err="1">
                <a:ea typeface="Times New Roman"/>
              </a:rPr>
              <a:t>çenli</a:t>
            </a:r>
            <a:r>
              <a:rPr lang="en-US" dirty="0">
                <a:ea typeface="Times New Roman"/>
              </a:rPr>
              <a:t> hem </a:t>
            </a:r>
            <a:r>
              <a:rPr lang="en-US" dirty="0" err="1">
                <a:ea typeface="Times New Roman"/>
              </a:rPr>
              <a:t>elektrik</a:t>
            </a:r>
            <a:r>
              <a:rPr lang="en-US" dirty="0">
                <a:ea typeface="Times New Roman"/>
              </a:rPr>
              <a:t> </a:t>
            </a:r>
            <a:r>
              <a:rPr lang="en-US" dirty="0" err="1">
                <a:ea typeface="Times New Roman"/>
              </a:rPr>
              <a:t>energiýasyny</a:t>
            </a:r>
            <a:r>
              <a:rPr lang="en-US" dirty="0">
                <a:ea typeface="Times New Roman"/>
              </a:rPr>
              <a:t> </a:t>
            </a:r>
            <a:r>
              <a:rPr lang="en-US" dirty="0" err="1">
                <a:ea typeface="Times New Roman"/>
              </a:rPr>
              <a:t>öndürmegi</a:t>
            </a:r>
            <a:r>
              <a:rPr lang="en-US" dirty="0">
                <a:ea typeface="Times New Roman"/>
              </a:rPr>
              <a:t> </a:t>
            </a:r>
            <a:r>
              <a:rPr lang="en-US" dirty="0" err="1">
                <a:ea typeface="Times New Roman"/>
              </a:rPr>
              <a:t>dowam</a:t>
            </a:r>
            <a:r>
              <a:rPr lang="en-US" dirty="0">
                <a:ea typeface="Times New Roman"/>
              </a:rPr>
              <a:t> </a:t>
            </a:r>
            <a:r>
              <a:rPr lang="en-US" dirty="0" err="1">
                <a:ea typeface="Times New Roman"/>
              </a:rPr>
              <a:t>edýär</a:t>
            </a:r>
            <a:r>
              <a:rPr lang="en-US" dirty="0">
                <a:ea typeface="Times New Roman"/>
              </a:rPr>
              <a:t>.</a:t>
            </a:r>
            <a:endParaRPr lang="ru-RU" sz="1600" dirty="0">
              <a:ea typeface="Times New Roman"/>
            </a:endParaRPr>
          </a:p>
          <a:p>
            <a:pPr algn="just">
              <a:lnSpc>
                <a:spcPct val="115000"/>
              </a:lnSpc>
              <a:spcAft>
                <a:spcPts val="1000"/>
              </a:spcAft>
            </a:pPr>
            <a:r>
              <a:rPr lang="en-US" dirty="0">
                <a:ea typeface="Calibri"/>
                <a:cs typeface="Times New Roman"/>
              </a:rPr>
              <a:t> </a:t>
            </a:r>
            <a:endParaRPr lang="ru-RU" sz="1400" dirty="0">
              <a:effectLst/>
              <a:latin typeface="Calibri"/>
              <a:ea typeface="Calibri"/>
              <a:cs typeface="Times New Roman"/>
            </a:endParaRPr>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6" name="Picture 4" descr="D:\15.09.2018\User\Desktop\download.jpg"/>
          <p:cNvPicPr>
            <a:picLocks noChangeAspect="1" noChangeArrowheads="1"/>
          </p:cNvPicPr>
          <p:nvPr/>
        </p:nvPicPr>
        <p:blipFill>
          <a:blip r:embed="rId2"/>
          <a:srcRect/>
          <a:stretch>
            <a:fillRect/>
          </a:stretch>
        </p:blipFill>
        <p:spPr bwMode="auto">
          <a:xfrm>
            <a:off x="914133" y="908720"/>
            <a:ext cx="4233931" cy="2808312"/>
          </a:xfrm>
          <a:prstGeom prst="rect">
            <a:avLst/>
          </a:prstGeom>
          <a:noFill/>
        </p:spPr>
      </p:pic>
      <p:pic>
        <p:nvPicPr>
          <p:cNvPr id="2097167" name="Picture 5" descr="D:\15.09.2018\User\Desktop\images.jpg"/>
          <p:cNvPicPr>
            <a:picLocks noChangeAspect="1" noChangeArrowheads="1"/>
          </p:cNvPicPr>
          <p:nvPr/>
        </p:nvPicPr>
        <p:blipFill>
          <a:blip r:embed="rId3"/>
          <a:srcRect/>
          <a:stretch>
            <a:fillRect/>
          </a:stretch>
        </p:blipFill>
        <p:spPr bwMode="auto">
          <a:xfrm>
            <a:off x="4283968" y="3717032"/>
            <a:ext cx="4104456" cy="2664296"/>
          </a:xfrm>
          <a:prstGeom prst="rect">
            <a:avLst/>
          </a:prstGeom>
          <a:noFill/>
        </p:spPr>
      </p:pic>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Заголовок 1"/>
          <p:cNvSpPr>
            <a:spLocks noGrp="1"/>
          </p:cNvSpPr>
          <p:nvPr>
            <p:ph type="title"/>
          </p:nvPr>
        </p:nvSpPr>
        <p:spPr/>
        <p:txBody>
          <a:bodyPr/>
          <a:lstStyle/>
          <a:p>
            <a:r>
              <a:rPr lang="tk-TM" dirty="0" smtClean="0"/>
              <a:t>Gidroeletrik güýç</a:t>
            </a:r>
            <a:endParaRPr lang="ru-RU" dirty="0"/>
          </a:p>
        </p:txBody>
      </p:sp>
      <p:sp>
        <p:nvSpPr>
          <p:cNvPr id="1048614" name="Объект 2"/>
          <p:cNvSpPr>
            <a:spLocks noGrp="1"/>
          </p:cNvSpPr>
          <p:nvPr>
            <p:ph idx="1"/>
          </p:nvPr>
        </p:nvSpPr>
        <p:spPr/>
        <p:txBody>
          <a:bodyPr/>
          <a:lstStyle/>
          <a:p>
            <a:r>
              <a:rPr lang="tk-TM" dirty="0" smtClean="0"/>
              <a:t>Gidrologik güýç ýa-da suw güýji. (grekçe: hydro-suw) çalt akýan suwuň energiýasyndan alynan, peýdaly zatlara ulanylyp bilinjek bir güýçdir. Antik döwürlerden bäri gidrologik güýç, energiýa çeşmesi hökmünde suw degirmenlerinde bugdaý dänesini döwüpdirler, suwaryş ulgamynda, dokma fabrikasyny, uly çekiçli çarhlary aýlamak arkaly mehaniki güýç hökmünde  ata-babalarymyz ulanypdyrlar. </a:t>
            </a:r>
            <a:endParaRPr lang="ru-RU" dirty="0"/>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Заголовок 1"/>
          <p:cNvSpPr>
            <a:spLocks noGrp="1"/>
          </p:cNvSpPr>
          <p:nvPr>
            <p:ph type="title"/>
          </p:nvPr>
        </p:nvSpPr>
        <p:spPr/>
        <p:txBody>
          <a:bodyPr/>
          <a:lstStyle/>
          <a:p>
            <a:r>
              <a:rPr lang="tk-TM" dirty="0" smtClean="0"/>
              <a:t>Gidroenergiýanyň taryhy</a:t>
            </a:r>
            <a:endParaRPr lang="ru-RU" dirty="0"/>
          </a:p>
        </p:txBody>
      </p:sp>
      <p:sp>
        <p:nvSpPr>
          <p:cNvPr id="1048616" name="Объект 2"/>
          <p:cNvSpPr>
            <a:spLocks noGrp="1"/>
          </p:cNvSpPr>
          <p:nvPr>
            <p:ph idx="1"/>
          </p:nvPr>
        </p:nvSpPr>
        <p:spPr/>
        <p:txBody>
          <a:bodyPr/>
          <a:lstStyle/>
          <a:p>
            <a:r>
              <a:rPr lang="en-US" dirty="0" smtClean="0"/>
              <a:t>XIX</a:t>
            </a:r>
            <a:r>
              <a:rPr lang="tk-TM" dirty="0" smtClean="0"/>
              <a:t> asyryň aýaklarynda, gidrologik güýç, energiýany öndürmeklige girişildi. 1878-nji ýylda Northumberlandaky </a:t>
            </a:r>
            <a:r>
              <a:rPr lang="en-US" dirty="0" err="1" smtClean="0">
                <a:solidFill>
                  <a:srgbClr val="FF0000"/>
                </a:solidFill>
              </a:rPr>
              <a:t>Cragside</a:t>
            </a:r>
            <a:r>
              <a:rPr lang="en-US" dirty="0" smtClean="0">
                <a:solidFill>
                  <a:srgbClr val="FF0000"/>
                </a:solidFill>
              </a:rPr>
              <a:t> </a:t>
            </a:r>
            <a:r>
              <a:rPr lang="tk-TM" dirty="0" smtClean="0"/>
              <a:t>öýi, gidroelektrik öndürýän ilkinji öý boldy. 1881-nji ýylda Niagara Falls şäheriniň köçeleriniň çyralary gidroelektrik energiýasynyň kömegi arkaly işledilipdir.</a:t>
            </a:r>
            <a:endParaRPr lang="ru-RU" dirty="0"/>
          </a:p>
        </p:txBody>
      </p:sp>
      <p:sp>
        <p:nvSpPr>
          <p:cNvPr id="1048617" name="Нижний колонтитул 3"/>
          <p:cNvSpPr>
            <a:spLocks noGrp="1"/>
          </p:cNvSpPr>
          <p:nvPr>
            <p:ph type="ftr" sz="quarter" idx="10"/>
          </p:nvPr>
        </p:nvSpPr>
        <p:spPr/>
        <p:txBody>
          <a:bodyPr/>
          <a:lstStyle/>
          <a:p>
            <a:endParaRPr lang="en-US" sz="1600" dirty="0">
              <a:solidFill>
                <a:srgbClr val="CCECFF"/>
              </a:solidFill>
              <a:latin typeface="Arial" pitchFamily="34" charset="0"/>
            </a:endParaRP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Заголовок 1"/>
          <p:cNvSpPr>
            <a:spLocks noGrp="1"/>
          </p:cNvSpPr>
          <p:nvPr>
            <p:ph type="title"/>
          </p:nvPr>
        </p:nvSpPr>
        <p:spPr/>
        <p:txBody>
          <a:bodyPr/>
          <a:lstStyle/>
          <a:p>
            <a:r>
              <a:rPr lang="tk-TM" dirty="0" smtClean="0"/>
              <a:t>Gidroelektrik stansiýasy</a:t>
            </a:r>
            <a:endParaRPr lang="ru-RU" dirty="0"/>
          </a:p>
        </p:txBody>
      </p:sp>
      <p:sp>
        <p:nvSpPr>
          <p:cNvPr id="1048619" name="Объект 2"/>
          <p:cNvSpPr>
            <a:spLocks noGrp="1"/>
          </p:cNvSpPr>
          <p:nvPr>
            <p:ph idx="1"/>
          </p:nvPr>
        </p:nvSpPr>
        <p:spPr/>
        <p:txBody>
          <a:bodyPr/>
          <a:lstStyle/>
          <a:p>
            <a:r>
              <a:rPr lang="tk-TM" dirty="0" smtClean="0"/>
              <a:t>Gidroelektrik stansiýasy, ammarda toplanan suw potansiýal energiýany öndürmekdedir. Suw belli bir beýiklikden gaýtýan, energiýanyň emele gelşi potansiýal energiýasyndan öňürti, kinetik energiýa (mehanik energiýa)  we soňrada turbin çarhyna baglanyp generator matorynyň işlemegi bilen Potansiýal elektrik energiýasyna öwrüler. </a:t>
            </a:r>
            <a:endParaRPr lang="ru-RU" dirty="0"/>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Заголовок 1"/>
          <p:cNvSpPr>
            <a:spLocks noGrp="1"/>
          </p:cNvSpPr>
          <p:nvPr>
            <p:ph type="title"/>
          </p:nvPr>
        </p:nvSpPr>
        <p:spPr/>
        <p:txBody>
          <a:bodyPr/>
          <a:lstStyle/>
          <a:p>
            <a:r>
              <a:rPr lang="tk-TM" dirty="0" smtClean="0"/>
              <a:t>Gidroelektrik stansiýanyň zyýanly taraplary</a:t>
            </a:r>
            <a:endParaRPr lang="ru-RU" dirty="0"/>
          </a:p>
        </p:txBody>
      </p:sp>
      <p:sp>
        <p:nvSpPr>
          <p:cNvPr id="1048621" name="Объект 2"/>
          <p:cNvSpPr>
            <a:spLocks noGrp="1"/>
          </p:cNvSpPr>
          <p:nvPr>
            <p:ph idx="1"/>
          </p:nvPr>
        </p:nvSpPr>
        <p:spPr/>
        <p:txBody>
          <a:bodyPr/>
          <a:lstStyle/>
          <a:p>
            <a:r>
              <a:rPr lang="tk-TM" dirty="0" smtClean="0"/>
              <a:t>1. Ýerleşýän ýeriniň suwuny hapalamagy</a:t>
            </a:r>
          </a:p>
          <a:p>
            <a:r>
              <a:rPr lang="tk-TM" dirty="0" smtClean="0"/>
              <a:t>2.  Oba hojalyk ekinlere</a:t>
            </a:r>
          </a:p>
          <a:p>
            <a:r>
              <a:rPr lang="tk-TM" dirty="0" smtClean="0"/>
              <a:t>3. Balyk hojalygyna</a:t>
            </a:r>
          </a:p>
          <a:p>
            <a:r>
              <a:rPr lang="tk-TM" dirty="0" smtClean="0"/>
              <a:t>4. Tokaý hojalygyna</a:t>
            </a:r>
          </a:p>
          <a:p>
            <a:r>
              <a:rPr lang="tk-TM" dirty="0" smtClean="0"/>
              <a:t>5. Topragyň zaýalanmagyna</a:t>
            </a:r>
          </a:p>
          <a:p>
            <a:r>
              <a:rPr lang="tk-TM" dirty="0"/>
              <a:t> </a:t>
            </a:r>
            <a:r>
              <a:rPr lang="tk-TM" dirty="0" smtClean="0"/>
              <a:t>ýaly birnäçe ekologik bozulmalara getirip bilýär.</a:t>
            </a: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Нижний колонтитул 1"/>
          <p:cNvSpPr>
            <a:spLocks noGrp="1"/>
          </p:cNvSpPr>
          <p:nvPr>
            <p:ph type="ftr" sz="quarter" idx="10"/>
          </p:nvPr>
        </p:nvSpPr>
        <p:spPr/>
        <p:txBody>
          <a:bodyPr/>
          <a:lstStyle/>
          <a:p>
            <a:r>
              <a:rPr lang="en-US"/>
              <a:t>ERE</a:t>
            </a:r>
            <a:r>
              <a:rPr lang="en-US" sz="1600">
                <a:solidFill>
                  <a:srgbClr val="FFFFFF"/>
                </a:solidFill>
                <a:latin typeface="Times New Roman" pitchFamily="18" charset="0"/>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graphicFrame>
        <p:nvGraphicFramePr>
          <p:cNvPr id="4194305" name="Object 13"/>
          <p:cNvGraphicFramePr>
            <a:graphicFrameLocks noGrp="1" noChangeAspect="1"/>
          </p:cNvGraphicFramePr>
          <p:nvPr/>
        </p:nvGraphicFramePr>
        <p:xfrm>
          <a:off x="2667000" y="6324600"/>
          <a:ext cx="533400" cy="533400"/>
        </p:xfrm>
        <a:graphic>
          <a:graphicData uri="http://schemas.openxmlformats.org/presentationml/2006/ole">
            <mc:AlternateContent xmlns:mc="http://schemas.openxmlformats.org/markup-compatibility/2006">
              <mc:Choice xmlns:v="urn:schemas-microsoft-com:vml" Requires="v">
                <p:oleObj spid="_x0000_s6158" name="Bitmap Image" r:id="rId4" imgW="952633" imgH="961905" progId="Paint.Picture">
                  <p:embed/>
                </p:oleObj>
              </mc:Choice>
              <mc:Fallback>
                <p:oleObj name="Bitmap Image" r:id="rId4" imgW="952633" imgH="961905" progId="Paint.Picture">
                  <p:embed/>
                  <p:pic>
                    <p:nvPicPr>
                      <p:cNvPr id="2097153" name=""/>
                      <p:cNvPicPr>
                        <a:picLocks noGrp="1" noChangeAspect="1" noChangeArrowheads="1"/>
                      </p:cNvPicPr>
                      <p:nvPr/>
                    </p:nvPicPr>
                    <p:blipFill>
                      <a:blip r:embed="rId5"/>
                      <a:srcRect/>
                      <a:stretch>
                        <a:fillRect/>
                      </a:stretch>
                    </p:blipFill>
                    <p:spPr bwMode="auto">
                      <a:xfrm>
                        <a:off x="2667000" y="6324600"/>
                        <a:ext cx="533400" cy="533400"/>
                      </a:xfrm>
                      <a:prstGeom prst="rect">
                        <a:avLst/>
                      </a:prstGeom>
                      <a:noFill/>
                      <a:ln>
                        <a:noFill/>
                      </a:ln>
                      <a:effectLst/>
                    </p:spPr>
                  </p:pic>
                </p:oleObj>
              </mc:Fallback>
            </mc:AlternateContent>
          </a:graphicData>
        </a:graphic>
      </p:graphicFrame>
      <p:pic>
        <p:nvPicPr>
          <p:cNvPr id="2097154" name="Picture 2" descr="http://www.ere.com.tr/assets/images/S1B.jpg"/>
          <p:cNvPicPr>
            <a:picLocks noChangeAspect="1" noChangeArrowheads="1"/>
          </p:cNvPicPr>
          <p:nvPr/>
        </p:nvPicPr>
        <p:blipFill>
          <a:blip r:embed="rId6"/>
          <a:srcRect/>
          <a:stretch>
            <a:fillRect/>
          </a:stretch>
        </p:blipFill>
        <p:spPr bwMode="auto">
          <a:xfrm>
            <a:off x="0" y="0"/>
            <a:ext cx="9144000" cy="6324600"/>
          </a:xfrm>
          <a:prstGeom prst="rect">
            <a:avLst/>
          </a:prstGeom>
          <a:noFill/>
        </p:spPr>
      </p:pic>
      <p:pic>
        <p:nvPicPr>
          <p:cNvPr id="2097155" name="Picture 3" descr="Suçatı">
            <a:hlinkClick r:id="rId7"/>
          </p:cNvPr>
          <p:cNvPicPr>
            <a:picLocks noChangeAspect="1" noChangeArrowheads="1"/>
          </p:cNvPicPr>
          <p:nvPr/>
        </p:nvPicPr>
        <p:blipFill>
          <a:blip r:embed="rId8"/>
          <a:srcRect/>
          <a:stretch>
            <a:fillRect/>
          </a:stretch>
        </p:blipFill>
        <p:spPr bwMode="auto">
          <a:xfrm>
            <a:off x="152400" y="4419600"/>
            <a:ext cx="2362200" cy="1752600"/>
          </a:xfrm>
          <a:prstGeom prst="rect">
            <a:avLst/>
          </a:prstGeom>
          <a:noFill/>
          <a:ln w="76200">
            <a:solidFill>
              <a:srgbClr val="FF0000"/>
            </a:solidFill>
            <a:miter lim="800000"/>
            <a:headEnd/>
            <a:tailEnd/>
          </a:ln>
        </p:spPr>
      </p:pic>
      <p:sp>
        <p:nvSpPr>
          <p:cNvPr id="1048638" name="Rectangle 5"/>
          <p:cNvSpPr>
            <a:spLocks noChangeArrowheads="1"/>
          </p:cNvSpPr>
          <p:nvPr/>
        </p:nvSpPr>
        <p:spPr bwMode="auto">
          <a:xfrm>
            <a:off x="1219200" y="0"/>
            <a:ext cx="6934200" cy="707886"/>
          </a:xfrm>
          <a:prstGeom prst="rect">
            <a:avLst/>
          </a:prstGeom>
          <a:noFill/>
          <a:ln>
            <a:noFill/>
          </a:ln>
          <a:effectLst/>
        </p:spPr>
        <p:txBody>
          <a:bodyPr>
            <a:spAutoFit/>
          </a:bodyPr>
          <a:lstStyle/>
          <a:p>
            <a:pPr algn="ctr" eaLnBrk="0" fontAlgn="base" hangingPunct="0">
              <a:spcBef>
                <a:spcPct val="0"/>
              </a:spcBef>
              <a:spcAft>
                <a:spcPct val="0"/>
              </a:spcAft>
            </a:pPr>
            <a:r>
              <a:rPr lang="tr-TR" sz="4000" dirty="0" smtClean="0">
                <a:solidFill>
                  <a:schemeClr val="bg1"/>
                </a:solidFill>
                <a:latin typeface="Arial Black" pitchFamily="34" charset="0"/>
              </a:rPr>
              <a:t>SUÇATI </a:t>
            </a:r>
            <a:r>
              <a:rPr lang="tk-TM" sz="4000" dirty="0" smtClean="0">
                <a:solidFill>
                  <a:schemeClr val="bg1"/>
                </a:solidFill>
                <a:latin typeface="Arial Black" pitchFamily="34" charset="0"/>
              </a:rPr>
              <a:t>G</a:t>
            </a:r>
            <a:r>
              <a:rPr lang="tr-TR" sz="4000" dirty="0" smtClean="0">
                <a:solidFill>
                  <a:schemeClr val="bg1"/>
                </a:solidFill>
                <a:latin typeface="Arial Black" pitchFamily="34" charset="0"/>
              </a:rPr>
              <a:t>ES ,  </a:t>
            </a:r>
            <a:r>
              <a:rPr lang="tk-TM" sz="4000" dirty="0" smtClean="0">
                <a:solidFill>
                  <a:srgbClr val="FFFF00"/>
                </a:solidFill>
                <a:latin typeface="Arial Black" pitchFamily="34" charset="0"/>
              </a:rPr>
              <a:t>(Türkiýe)</a:t>
            </a:r>
            <a:endParaRPr lang="en-US" sz="4000" dirty="0" smtClean="0">
              <a:solidFill>
                <a:srgbClr val="FFFF00"/>
              </a:solidFill>
              <a:latin typeface="Arial Black" pitchFamily="34" charset="0"/>
            </a:endParaRPr>
          </a:p>
        </p:txBody>
      </p:sp>
      <p:sp>
        <p:nvSpPr>
          <p:cNvPr id="1048639" name="Text Box 6"/>
          <p:cNvSpPr txBox="1">
            <a:spLocks noChangeArrowheads="1"/>
          </p:cNvSpPr>
          <p:nvPr/>
        </p:nvSpPr>
        <p:spPr bwMode="auto">
          <a:xfrm>
            <a:off x="0" y="6443663"/>
            <a:ext cx="2362200" cy="366712"/>
          </a:xfrm>
          <a:prstGeom prst="rect">
            <a:avLst/>
          </a:prstGeom>
          <a:noFill/>
          <a:ln>
            <a:noFill/>
          </a:ln>
          <a:effectLst/>
        </p:spPr>
        <p:txBody>
          <a:bodyPr>
            <a:spAutoFit/>
          </a:bodyPr>
          <a:lstStyle/>
          <a:p>
            <a:pPr eaLnBrk="0" fontAlgn="base" hangingPunct="0">
              <a:spcBef>
                <a:spcPct val="50000"/>
              </a:spcBef>
              <a:spcAft>
                <a:spcPct val="0"/>
              </a:spcAft>
            </a:pPr>
            <a:r>
              <a:rPr lang="tr-TR" b="1" smtClean="0">
                <a:solidFill>
                  <a:srgbClr val="FFFFFF"/>
                </a:solidFill>
                <a:latin typeface="Arial" pitchFamily="34" charset="0"/>
              </a:rPr>
              <a:t>nbakir@ere.com.tr</a:t>
            </a:r>
            <a:endParaRPr lang="en-US" b="1" smtClean="0">
              <a:solidFill>
                <a:srgbClr val="FFFFFF"/>
              </a:solidFill>
              <a:latin typeface="Arial" pitchFamily="34" charset="0"/>
            </a:endParaRPr>
          </a:p>
        </p:txBody>
      </p:sp>
      <p:sp>
        <p:nvSpPr>
          <p:cNvPr id="1048640" name="Text Box 7"/>
          <p:cNvSpPr txBox="1">
            <a:spLocks noChangeArrowheads="1"/>
          </p:cNvSpPr>
          <p:nvPr/>
        </p:nvSpPr>
        <p:spPr bwMode="auto">
          <a:xfrm>
            <a:off x="6477000" y="6477000"/>
            <a:ext cx="2667000" cy="366713"/>
          </a:xfrm>
          <a:prstGeom prst="rect">
            <a:avLst/>
          </a:prstGeom>
          <a:noFill/>
          <a:ln>
            <a:noFill/>
          </a:ln>
          <a:effectLst/>
        </p:spPr>
        <p:txBody>
          <a:bodyPr>
            <a:spAutoFit/>
          </a:bodyPr>
          <a:lstStyle/>
          <a:p>
            <a:pPr eaLnBrk="0" fontAlgn="base" hangingPunct="0">
              <a:spcBef>
                <a:spcPct val="50000"/>
              </a:spcBef>
              <a:spcAft>
                <a:spcPct val="0"/>
              </a:spcAft>
            </a:pPr>
            <a:r>
              <a:rPr lang="tr-TR" b="1" smtClean="0">
                <a:solidFill>
                  <a:srgbClr val="FFFFFF"/>
                </a:solidFill>
                <a:latin typeface="Arial" pitchFamily="34" charset="0"/>
              </a:rPr>
              <a:t>http://www.ere.com.tr</a:t>
            </a:r>
            <a:endParaRPr lang="en-US" b="1" smtClean="0">
              <a:solidFill>
                <a:srgbClr val="FFFFFF"/>
              </a:solidFill>
              <a:latin typeface="Arial" pitchFamily="34" charset="0"/>
            </a:endParaRPr>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Нижний колонтитул 1"/>
          <p:cNvSpPr>
            <a:spLocks noGrp="1"/>
          </p:cNvSpPr>
          <p:nvPr>
            <p:ph type="ftr" sz="quarter" idx="10"/>
          </p:nvPr>
        </p:nvSpPr>
        <p:spPr/>
        <p:txBody>
          <a:bodyPr/>
          <a:lstStyle/>
          <a:p>
            <a:r>
              <a:rPr lang="en-US"/>
              <a:t>ERE</a:t>
            </a:r>
            <a:r>
              <a:rPr lang="en-US" sz="1600">
                <a:solidFill>
                  <a:srgbClr val="FFFFFF"/>
                </a:solidFill>
                <a:latin typeface="Times New Roman" pitchFamily="18" charset="0"/>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graphicFrame>
        <p:nvGraphicFramePr>
          <p:cNvPr id="4194306" name="Object 13"/>
          <p:cNvGraphicFramePr>
            <a:graphicFrameLocks noGrp="1" noChangeAspect="1"/>
          </p:cNvGraphicFramePr>
          <p:nvPr/>
        </p:nvGraphicFramePr>
        <p:xfrm>
          <a:off x="2667000" y="6324600"/>
          <a:ext cx="533400" cy="533400"/>
        </p:xfrm>
        <a:graphic>
          <a:graphicData uri="http://schemas.openxmlformats.org/presentationml/2006/ole">
            <mc:AlternateContent xmlns:mc="http://schemas.openxmlformats.org/markup-compatibility/2006">
              <mc:Choice xmlns:v="urn:schemas-microsoft-com:vml" Requires="v">
                <p:oleObj spid="_x0000_s7182" name="Bitmap Image" r:id="rId4" imgW="952633" imgH="961905" progId="Paint.Picture">
                  <p:embed/>
                </p:oleObj>
              </mc:Choice>
              <mc:Fallback>
                <p:oleObj name="Bitmap Image" r:id="rId4" imgW="952633" imgH="961905" progId="Paint.Picture">
                  <p:embed/>
                  <p:pic>
                    <p:nvPicPr>
                      <p:cNvPr id="2097156" name=""/>
                      <p:cNvPicPr>
                        <a:picLocks noGrp="1" noChangeAspect="1" noChangeArrowheads="1"/>
                      </p:cNvPicPr>
                      <p:nvPr/>
                    </p:nvPicPr>
                    <p:blipFill>
                      <a:blip r:embed="rId5"/>
                      <a:srcRect/>
                      <a:stretch>
                        <a:fillRect/>
                      </a:stretch>
                    </p:blipFill>
                    <p:spPr bwMode="auto">
                      <a:xfrm>
                        <a:off x="2667000" y="6324600"/>
                        <a:ext cx="533400" cy="533400"/>
                      </a:xfrm>
                      <a:prstGeom prst="rect">
                        <a:avLst/>
                      </a:prstGeom>
                      <a:noFill/>
                      <a:ln>
                        <a:noFill/>
                      </a:ln>
                      <a:effectLst/>
                    </p:spPr>
                  </p:pic>
                </p:oleObj>
              </mc:Fallback>
            </mc:AlternateContent>
          </a:graphicData>
        </a:graphic>
      </p:graphicFrame>
      <p:pic>
        <p:nvPicPr>
          <p:cNvPr id="2097157" name="Picture 2" descr="C:\Documents and Settings\nadi_b\My Documents\My Pictures\Dağpazarı 001.jpg">
            <a:hlinkClick r:id="rId6"/>
          </p:cNvPr>
          <p:cNvPicPr>
            <a:picLocks noChangeAspect="1" noChangeArrowheads="1"/>
          </p:cNvPicPr>
          <p:nvPr/>
        </p:nvPicPr>
        <p:blipFill>
          <a:blip r:embed="rId7">
            <a:lum contrast="6000"/>
          </a:blip>
          <a:srcRect/>
          <a:stretch>
            <a:fillRect/>
          </a:stretch>
        </p:blipFill>
        <p:spPr bwMode="auto">
          <a:xfrm>
            <a:off x="0" y="0"/>
            <a:ext cx="9144000" cy="6172200"/>
          </a:xfrm>
          <a:prstGeom prst="rect">
            <a:avLst/>
          </a:prstGeom>
          <a:noFill/>
        </p:spPr>
      </p:pic>
      <p:pic>
        <p:nvPicPr>
          <p:cNvPr id="2097158" name="Picture 3" descr="C:\Documents and Settings\nadi_b\My Documents\My Pictures\Dağpazarı\Açılış 1.JPG"/>
          <p:cNvPicPr>
            <a:picLocks noChangeAspect="1" noChangeArrowheads="1"/>
          </p:cNvPicPr>
          <p:nvPr/>
        </p:nvPicPr>
        <p:blipFill>
          <a:blip r:embed="rId8"/>
          <a:srcRect/>
          <a:stretch>
            <a:fillRect/>
          </a:stretch>
        </p:blipFill>
        <p:spPr bwMode="auto">
          <a:xfrm>
            <a:off x="152400" y="3886200"/>
            <a:ext cx="2438400" cy="2078038"/>
          </a:xfrm>
          <a:prstGeom prst="rect">
            <a:avLst/>
          </a:prstGeom>
          <a:noFill/>
          <a:ln w="76200">
            <a:solidFill>
              <a:srgbClr val="FF0000"/>
            </a:solidFill>
            <a:miter lim="800000"/>
            <a:headEnd/>
            <a:tailEnd/>
          </a:ln>
        </p:spPr>
      </p:pic>
      <p:sp>
        <p:nvSpPr>
          <p:cNvPr id="1048660" name="Text Box 4"/>
          <p:cNvSpPr txBox="1">
            <a:spLocks noChangeArrowheads="1"/>
          </p:cNvSpPr>
          <p:nvPr/>
        </p:nvSpPr>
        <p:spPr bwMode="auto">
          <a:xfrm>
            <a:off x="0" y="6443663"/>
            <a:ext cx="2362200" cy="366712"/>
          </a:xfrm>
          <a:prstGeom prst="rect">
            <a:avLst/>
          </a:prstGeom>
          <a:noFill/>
          <a:ln>
            <a:noFill/>
          </a:ln>
          <a:effectLst/>
        </p:spPr>
        <p:txBody>
          <a:bodyPr>
            <a:spAutoFit/>
          </a:bodyPr>
          <a:lstStyle/>
          <a:p>
            <a:pPr eaLnBrk="0" fontAlgn="base" hangingPunct="0">
              <a:spcBef>
                <a:spcPct val="50000"/>
              </a:spcBef>
              <a:spcAft>
                <a:spcPct val="0"/>
              </a:spcAft>
            </a:pPr>
            <a:r>
              <a:rPr lang="tr-TR" b="1" smtClean="0">
                <a:solidFill>
                  <a:srgbClr val="FFFFFF"/>
                </a:solidFill>
                <a:latin typeface="Arial" pitchFamily="34" charset="0"/>
              </a:rPr>
              <a:t>nbakir@ere.com.tr</a:t>
            </a:r>
            <a:endParaRPr lang="en-US" b="1" smtClean="0">
              <a:solidFill>
                <a:srgbClr val="FFFFFF"/>
              </a:solidFill>
              <a:latin typeface="Arial" pitchFamily="34" charset="0"/>
            </a:endParaRPr>
          </a:p>
        </p:txBody>
      </p:sp>
      <p:sp>
        <p:nvSpPr>
          <p:cNvPr id="1048661" name="Text Box 5"/>
          <p:cNvSpPr txBox="1">
            <a:spLocks noChangeArrowheads="1"/>
          </p:cNvSpPr>
          <p:nvPr/>
        </p:nvSpPr>
        <p:spPr bwMode="auto">
          <a:xfrm>
            <a:off x="6477000" y="6477000"/>
            <a:ext cx="2667000" cy="366713"/>
          </a:xfrm>
          <a:prstGeom prst="rect">
            <a:avLst/>
          </a:prstGeom>
          <a:noFill/>
          <a:ln>
            <a:noFill/>
          </a:ln>
          <a:effectLst/>
        </p:spPr>
        <p:txBody>
          <a:bodyPr>
            <a:spAutoFit/>
          </a:bodyPr>
          <a:lstStyle/>
          <a:p>
            <a:pPr eaLnBrk="0" fontAlgn="base" hangingPunct="0">
              <a:spcBef>
                <a:spcPct val="50000"/>
              </a:spcBef>
              <a:spcAft>
                <a:spcPct val="0"/>
              </a:spcAft>
            </a:pPr>
            <a:r>
              <a:rPr lang="tr-TR" b="1" smtClean="0">
                <a:solidFill>
                  <a:srgbClr val="FFFFFF"/>
                </a:solidFill>
                <a:latin typeface="Arial" pitchFamily="34" charset="0"/>
              </a:rPr>
              <a:t>http://www.ere.com.tr</a:t>
            </a:r>
            <a:endParaRPr lang="en-US" b="1" smtClean="0">
              <a:solidFill>
                <a:srgbClr val="FFFFFF"/>
              </a:solidFill>
              <a:latin typeface="Arial" pitchFamily="34" charset="0"/>
            </a:endParaRPr>
          </a:p>
        </p:txBody>
      </p:sp>
      <p:sp>
        <p:nvSpPr>
          <p:cNvPr id="1048662" name="Rectangle 6"/>
          <p:cNvSpPr>
            <a:spLocks noChangeArrowheads="1"/>
          </p:cNvSpPr>
          <p:nvPr/>
        </p:nvSpPr>
        <p:spPr bwMode="auto">
          <a:xfrm>
            <a:off x="381000" y="152400"/>
            <a:ext cx="7027886" cy="707886"/>
          </a:xfrm>
          <a:prstGeom prst="rect">
            <a:avLst/>
          </a:prstGeom>
          <a:noFill/>
          <a:ln>
            <a:noFill/>
          </a:ln>
          <a:effectLst/>
        </p:spPr>
        <p:txBody>
          <a:bodyPr wrap="none">
            <a:spAutoFit/>
          </a:bodyPr>
          <a:lstStyle/>
          <a:p>
            <a:pPr eaLnBrk="0" fontAlgn="base" hangingPunct="0">
              <a:spcBef>
                <a:spcPct val="0"/>
              </a:spcBef>
              <a:spcAft>
                <a:spcPct val="0"/>
              </a:spcAft>
            </a:pPr>
            <a:r>
              <a:rPr lang="tr-TR" sz="4000" b="1" dirty="0" smtClean="0">
                <a:solidFill>
                  <a:srgbClr val="0066FF"/>
                </a:solidFill>
                <a:latin typeface="Arial Black" pitchFamily="34" charset="0"/>
              </a:rPr>
              <a:t>BİRKAPILI </a:t>
            </a:r>
            <a:r>
              <a:rPr lang="tk-TM" sz="4000" b="1" dirty="0" smtClean="0">
                <a:solidFill>
                  <a:srgbClr val="0066FF"/>
                </a:solidFill>
                <a:latin typeface="Arial Black" pitchFamily="34" charset="0"/>
              </a:rPr>
              <a:t>G</a:t>
            </a:r>
            <a:r>
              <a:rPr lang="tr-TR" sz="4000" b="1" dirty="0" smtClean="0">
                <a:solidFill>
                  <a:srgbClr val="0066FF"/>
                </a:solidFill>
                <a:latin typeface="Arial Black" pitchFamily="34" charset="0"/>
              </a:rPr>
              <a:t>ES,</a:t>
            </a:r>
            <a:r>
              <a:rPr lang="tr-TR" sz="4000" b="1" dirty="0" smtClean="0">
                <a:solidFill>
                  <a:srgbClr val="3366FF"/>
                </a:solidFill>
                <a:latin typeface="Arial Black" pitchFamily="34" charset="0"/>
              </a:rPr>
              <a:t> </a:t>
            </a:r>
            <a:r>
              <a:rPr lang="tr-TR" sz="4000" b="1" dirty="0" smtClean="0">
                <a:solidFill>
                  <a:srgbClr val="FF0000"/>
                </a:solidFill>
                <a:latin typeface="Arial Black" pitchFamily="34" charset="0"/>
              </a:rPr>
              <a:t>1010 m</a:t>
            </a:r>
            <a:r>
              <a:rPr lang="tr-TR" sz="4000" b="1" dirty="0" smtClean="0">
                <a:solidFill>
                  <a:srgbClr val="3366FF"/>
                </a:solidFill>
                <a:latin typeface="Arial Black" pitchFamily="34" charset="0"/>
              </a:rPr>
              <a:t> </a:t>
            </a:r>
            <a:endParaRPr lang="en-US" sz="4000" b="1" dirty="0" smtClean="0">
              <a:solidFill>
                <a:srgbClr val="0066FF"/>
              </a:solidFill>
              <a:latin typeface="Arial Black" pitchFamily="34" charset="0"/>
            </a:endParaRPr>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Нижний колонтитул 1"/>
          <p:cNvSpPr>
            <a:spLocks noGrp="1"/>
          </p:cNvSpPr>
          <p:nvPr>
            <p:ph type="ftr" sz="quarter" idx="10"/>
          </p:nvPr>
        </p:nvSpPr>
        <p:spPr/>
        <p:txBody>
          <a:bodyPr/>
          <a:lstStyle/>
          <a:p>
            <a:r>
              <a:rPr lang="en-US"/>
              <a:t>ERE</a:t>
            </a:r>
            <a:r>
              <a:rPr lang="en-US" sz="1600">
                <a:solidFill>
                  <a:srgbClr val="FFFFFF"/>
                </a:solidFill>
                <a:latin typeface="Times New Roman" pitchFamily="18" charset="0"/>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graphicFrame>
        <p:nvGraphicFramePr>
          <p:cNvPr id="4194307" name="Object 13"/>
          <p:cNvGraphicFramePr>
            <a:graphicFrameLocks noGrp="1" noChangeAspect="1"/>
          </p:cNvGraphicFramePr>
          <p:nvPr/>
        </p:nvGraphicFramePr>
        <p:xfrm>
          <a:off x="2667000" y="6324600"/>
          <a:ext cx="533400" cy="533400"/>
        </p:xfrm>
        <a:graphic>
          <a:graphicData uri="http://schemas.openxmlformats.org/presentationml/2006/ole">
            <mc:AlternateContent xmlns:mc="http://schemas.openxmlformats.org/markup-compatibility/2006">
              <mc:Choice xmlns:v="urn:schemas-microsoft-com:vml" Requires="v">
                <p:oleObj spid="_x0000_s8206" name="Bitmap Image" r:id="rId4" imgW="952633" imgH="961905" progId="Paint.Picture">
                  <p:embed/>
                </p:oleObj>
              </mc:Choice>
              <mc:Fallback>
                <p:oleObj name="Bitmap Image" r:id="rId4" imgW="952633" imgH="961905" progId="Paint.Picture">
                  <p:embed/>
                  <p:pic>
                    <p:nvPicPr>
                      <p:cNvPr id="2097159" name=""/>
                      <p:cNvPicPr>
                        <a:picLocks noGrp="1" noChangeAspect="1" noChangeArrowheads="1"/>
                      </p:cNvPicPr>
                      <p:nvPr/>
                    </p:nvPicPr>
                    <p:blipFill>
                      <a:blip r:embed="rId5"/>
                      <a:srcRect/>
                      <a:stretch>
                        <a:fillRect/>
                      </a:stretch>
                    </p:blipFill>
                    <p:spPr bwMode="auto">
                      <a:xfrm>
                        <a:off x="2667000" y="6324600"/>
                        <a:ext cx="533400" cy="533400"/>
                      </a:xfrm>
                      <a:prstGeom prst="rect">
                        <a:avLst/>
                      </a:prstGeom>
                      <a:noFill/>
                      <a:ln>
                        <a:noFill/>
                      </a:ln>
                      <a:effectLst/>
                    </p:spPr>
                  </p:pic>
                </p:oleObj>
              </mc:Fallback>
            </mc:AlternateContent>
          </a:graphicData>
        </a:graphic>
      </p:graphicFrame>
      <p:pic>
        <p:nvPicPr>
          <p:cNvPr id="2097160" name="Picture 31" descr="http://www.ere.com.tr/gzp_0406_05.jpg">
            <a:hlinkClick r:id="rId6"/>
          </p:cNvPr>
          <p:cNvPicPr>
            <a:picLocks noChangeAspect="1" noChangeArrowheads="1"/>
          </p:cNvPicPr>
          <p:nvPr/>
        </p:nvPicPr>
        <p:blipFill>
          <a:blip r:embed="rId7" cstate="print"/>
          <a:srcRect/>
          <a:stretch>
            <a:fillRect/>
          </a:stretch>
        </p:blipFill>
        <p:spPr bwMode="auto">
          <a:xfrm>
            <a:off x="0" y="0"/>
            <a:ext cx="9144000" cy="6324600"/>
          </a:xfrm>
          <a:prstGeom prst="rect">
            <a:avLst/>
          </a:prstGeom>
          <a:noFill/>
        </p:spPr>
      </p:pic>
      <p:sp>
        <p:nvSpPr>
          <p:cNvPr id="1048682" name="Text Box 3"/>
          <p:cNvSpPr txBox="1">
            <a:spLocks noChangeArrowheads="1"/>
          </p:cNvSpPr>
          <p:nvPr/>
        </p:nvSpPr>
        <p:spPr bwMode="auto">
          <a:xfrm>
            <a:off x="0" y="6443663"/>
            <a:ext cx="2362200" cy="366712"/>
          </a:xfrm>
          <a:prstGeom prst="rect">
            <a:avLst/>
          </a:prstGeom>
          <a:noFill/>
          <a:ln>
            <a:noFill/>
          </a:ln>
          <a:effectLst/>
        </p:spPr>
        <p:txBody>
          <a:bodyPr>
            <a:spAutoFit/>
          </a:bodyPr>
          <a:lstStyle/>
          <a:p>
            <a:pPr eaLnBrk="0" fontAlgn="base" hangingPunct="0">
              <a:spcBef>
                <a:spcPct val="50000"/>
              </a:spcBef>
              <a:spcAft>
                <a:spcPct val="0"/>
              </a:spcAft>
            </a:pPr>
            <a:r>
              <a:rPr lang="tr-TR" b="1" smtClean="0">
                <a:solidFill>
                  <a:srgbClr val="FFFFFF"/>
                </a:solidFill>
                <a:latin typeface="Arial" pitchFamily="34" charset="0"/>
              </a:rPr>
              <a:t>nbakir@ere.com.tr</a:t>
            </a:r>
            <a:endParaRPr lang="en-US" b="1" smtClean="0">
              <a:solidFill>
                <a:srgbClr val="FFFFFF"/>
              </a:solidFill>
              <a:latin typeface="Arial" pitchFamily="34" charset="0"/>
            </a:endParaRPr>
          </a:p>
        </p:txBody>
      </p:sp>
      <p:sp>
        <p:nvSpPr>
          <p:cNvPr id="1048683" name="Text Box 4"/>
          <p:cNvSpPr txBox="1">
            <a:spLocks noChangeArrowheads="1"/>
          </p:cNvSpPr>
          <p:nvPr/>
        </p:nvSpPr>
        <p:spPr bwMode="auto">
          <a:xfrm>
            <a:off x="6477000" y="6477000"/>
            <a:ext cx="2667000" cy="366713"/>
          </a:xfrm>
          <a:prstGeom prst="rect">
            <a:avLst/>
          </a:prstGeom>
          <a:noFill/>
          <a:ln>
            <a:noFill/>
          </a:ln>
          <a:effectLst/>
        </p:spPr>
        <p:txBody>
          <a:bodyPr>
            <a:spAutoFit/>
          </a:bodyPr>
          <a:lstStyle/>
          <a:p>
            <a:pPr eaLnBrk="0" fontAlgn="base" hangingPunct="0">
              <a:spcBef>
                <a:spcPct val="50000"/>
              </a:spcBef>
              <a:spcAft>
                <a:spcPct val="0"/>
              </a:spcAft>
            </a:pPr>
            <a:r>
              <a:rPr lang="tr-TR" b="1" smtClean="0">
                <a:solidFill>
                  <a:srgbClr val="FFFFFF"/>
                </a:solidFill>
                <a:latin typeface="Arial" pitchFamily="34" charset="0"/>
              </a:rPr>
              <a:t>http://www.ere.com.tr</a:t>
            </a:r>
            <a:endParaRPr lang="en-US" b="1" smtClean="0">
              <a:solidFill>
                <a:srgbClr val="FFFFFF"/>
              </a:solidFill>
              <a:latin typeface="Arial" pitchFamily="34" charset="0"/>
            </a:endParaRPr>
          </a:p>
        </p:txBody>
      </p:sp>
      <p:sp>
        <p:nvSpPr>
          <p:cNvPr id="1048684" name="Text Box 24"/>
          <p:cNvSpPr txBox="1">
            <a:spLocks noChangeArrowheads="1"/>
          </p:cNvSpPr>
          <p:nvPr/>
        </p:nvSpPr>
        <p:spPr bwMode="auto">
          <a:xfrm>
            <a:off x="0" y="196850"/>
            <a:ext cx="9144000" cy="1066800"/>
          </a:xfrm>
          <a:prstGeom prst="rect">
            <a:avLst/>
          </a:prstGeom>
          <a:noFill/>
          <a:ln>
            <a:noFill/>
          </a:ln>
          <a:effectLst/>
        </p:spPr>
        <p:txBody>
          <a:bodyPr>
            <a:spAutoFit/>
          </a:bodyPr>
          <a:lstStyle/>
          <a:p>
            <a:pPr algn="ctr" eaLnBrk="0" fontAlgn="base" hangingPunct="0">
              <a:spcBef>
                <a:spcPct val="0"/>
              </a:spcBef>
              <a:spcAft>
                <a:spcPct val="0"/>
              </a:spcAft>
            </a:pPr>
            <a:r>
              <a:rPr lang="tr-TR" sz="3200" b="1" dirty="0" smtClean="0">
                <a:solidFill>
                  <a:srgbClr val="FFFF66"/>
                </a:solidFill>
                <a:latin typeface="Arial Black" pitchFamily="34" charset="0"/>
              </a:rPr>
              <a:t>GAZİPAŞA P</a:t>
            </a:r>
            <a:r>
              <a:rPr lang="tk-TM" sz="3200" b="1" dirty="0" smtClean="0">
                <a:solidFill>
                  <a:srgbClr val="FFFF66"/>
                </a:solidFill>
                <a:latin typeface="Arial Black" pitchFamily="34" charset="0"/>
              </a:rPr>
              <a:t>roýekti</a:t>
            </a:r>
            <a:r>
              <a:rPr lang="tr-TR" sz="3200" b="1" dirty="0" smtClean="0">
                <a:solidFill>
                  <a:srgbClr val="FFFF66"/>
                </a:solidFill>
                <a:latin typeface="Arial Black" pitchFamily="34" charset="0"/>
              </a:rPr>
              <a:t>,  ŞAHMALLAR </a:t>
            </a:r>
            <a:r>
              <a:rPr lang="tk-TM" sz="3200" b="1" dirty="0" smtClean="0">
                <a:solidFill>
                  <a:srgbClr val="FFFF66"/>
                </a:solidFill>
                <a:latin typeface="Arial Black" pitchFamily="34" charset="0"/>
              </a:rPr>
              <a:t>G</a:t>
            </a:r>
            <a:r>
              <a:rPr lang="tr-TR" sz="3200" b="1" dirty="0" smtClean="0">
                <a:solidFill>
                  <a:srgbClr val="FFFF66"/>
                </a:solidFill>
                <a:latin typeface="Arial Black" pitchFamily="34" charset="0"/>
              </a:rPr>
              <a:t>ES </a:t>
            </a:r>
            <a:r>
              <a:rPr lang="tk-TM" sz="3200" b="1" dirty="0" smtClean="0">
                <a:solidFill>
                  <a:srgbClr val="FFFF66"/>
                </a:solidFill>
                <a:latin typeface="Arial Black" pitchFamily="34" charset="0"/>
              </a:rPr>
              <a:t>we</a:t>
            </a:r>
            <a:r>
              <a:rPr lang="tr-TR" sz="3200" b="1" dirty="0" smtClean="0">
                <a:solidFill>
                  <a:srgbClr val="FFFF66"/>
                </a:solidFill>
                <a:latin typeface="Arial Black" pitchFamily="34" charset="0"/>
              </a:rPr>
              <a:t> KIZILDÜZ </a:t>
            </a:r>
            <a:r>
              <a:rPr lang="tk-TM" sz="3200" b="1" dirty="0">
                <a:solidFill>
                  <a:srgbClr val="FFFF66"/>
                </a:solidFill>
                <a:latin typeface="Arial Black" pitchFamily="34" charset="0"/>
              </a:rPr>
              <a:t>G</a:t>
            </a:r>
            <a:r>
              <a:rPr lang="tr-TR" sz="3200" b="1" dirty="0" smtClean="0">
                <a:solidFill>
                  <a:srgbClr val="FFFF66"/>
                </a:solidFill>
                <a:latin typeface="Arial Black" pitchFamily="34" charset="0"/>
              </a:rPr>
              <a:t>ES</a:t>
            </a:r>
            <a:endParaRPr lang="en-US" sz="3200" b="1" dirty="0" smtClean="0">
              <a:solidFill>
                <a:srgbClr val="FFFF66"/>
              </a:solidFill>
              <a:latin typeface="Arial Black" pitchFamily="34" charset="0"/>
            </a:endParaRPr>
          </a:p>
        </p:txBody>
      </p:sp>
      <p:pic>
        <p:nvPicPr>
          <p:cNvPr id="2097161" name="Picture 32" descr="http://www.ere.com.tr/gzp_0406_02.jpg"/>
          <p:cNvPicPr>
            <a:picLocks noChangeAspect="1" noChangeArrowheads="1"/>
          </p:cNvPicPr>
          <p:nvPr/>
        </p:nvPicPr>
        <p:blipFill>
          <a:blip r:embed="rId8" cstate="print"/>
          <a:srcRect/>
          <a:stretch>
            <a:fillRect/>
          </a:stretch>
        </p:blipFill>
        <p:spPr bwMode="auto">
          <a:xfrm>
            <a:off x="152400" y="2438400"/>
            <a:ext cx="2286000" cy="1828800"/>
          </a:xfrm>
          <a:prstGeom prst="rect">
            <a:avLst/>
          </a:prstGeom>
          <a:noFill/>
          <a:ln w="57150">
            <a:solidFill>
              <a:srgbClr val="FF0000"/>
            </a:solidFill>
            <a:miter lim="800000"/>
            <a:headEnd/>
            <a:tailEnd/>
          </a:ln>
        </p:spPr>
      </p:pic>
      <p:pic>
        <p:nvPicPr>
          <p:cNvPr id="2097162" name="Picture 33" descr="http://www.ere.com.tr/gzp_0406_01.jpg">
            <a:hlinkClick r:id="rId9"/>
          </p:cNvPr>
          <p:cNvPicPr>
            <a:picLocks noChangeAspect="1" noChangeArrowheads="1"/>
          </p:cNvPicPr>
          <p:nvPr/>
        </p:nvPicPr>
        <p:blipFill>
          <a:blip r:embed="rId10" cstate="print"/>
          <a:srcRect/>
          <a:stretch>
            <a:fillRect/>
          </a:stretch>
        </p:blipFill>
        <p:spPr bwMode="auto">
          <a:xfrm>
            <a:off x="152400" y="4495800"/>
            <a:ext cx="2286000" cy="1752600"/>
          </a:xfrm>
          <a:prstGeom prst="rect">
            <a:avLst/>
          </a:prstGeom>
          <a:noFill/>
          <a:ln w="57150">
            <a:solidFill>
              <a:srgbClr val="FF0000"/>
            </a:solidFill>
            <a:miter lim="800000"/>
            <a:headEnd/>
            <a:tailEnd/>
          </a:ln>
        </p:spPr>
      </p:pic>
      <p:pic>
        <p:nvPicPr>
          <p:cNvPr id="2097163" name="Picture 34" descr="http://www.ere.com.tr/gzp_1205_05.jpg">
            <a:hlinkClick r:id="rId11"/>
          </p:cNvPr>
          <p:cNvPicPr>
            <a:picLocks noChangeAspect="1" noChangeArrowheads="1"/>
          </p:cNvPicPr>
          <p:nvPr/>
        </p:nvPicPr>
        <p:blipFill>
          <a:blip r:embed="rId12" cstate="print"/>
          <a:srcRect/>
          <a:stretch>
            <a:fillRect/>
          </a:stretch>
        </p:blipFill>
        <p:spPr bwMode="auto">
          <a:xfrm>
            <a:off x="6705600" y="4495800"/>
            <a:ext cx="2286000" cy="1714500"/>
          </a:xfrm>
          <a:prstGeom prst="rect">
            <a:avLst/>
          </a:prstGeom>
          <a:noFill/>
          <a:ln w="57150">
            <a:solidFill>
              <a:srgbClr val="FF0000"/>
            </a:solidFill>
            <a:miter lim="800000"/>
            <a:headEnd/>
            <a:tailEnd/>
          </a:ln>
        </p:spPr>
      </p:pic>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3" name="Нижний колонтитул 1"/>
          <p:cNvSpPr>
            <a:spLocks noGrp="1"/>
          </p:cNvSpPr>
          <p:nvPr>
            <p:ph type="ftr" sz="quarter" idx="10"/>
          </p:nvPr>
        </p:nvSpPr>
        <p:spPr/>
        <p:txBody>
          <a:bodyPr/>
          <a:lstStyle/>
          <a:p>
            <a:r>
              <a:rPr lang="en-US"/>
              <a:t>ERE</a:t>
            </a:r>
            <a:r>
              <a:rPr lang="en-US" sz="1600">
                <a:solidFill>
                  <a:srgbClr val="FFFFFF"/>
                </a:solidFill>
                <a:latin typeface="Times New Roman" pitchFamily="18" charset="0"/>
              </a:rPr>
              <a:t> </a:t>
            </a:r>
            <a:r>
              <a:rPr lang="en-US" sz="1600" b="0">
                <a:solidFill>
                  <a:srgbClr val="CCECFF"/>
                </a:solidFill>
              </a:rPr>
              <a:t>HİDROELEKTRİK </a:t>
            </a:r>
          </a:p>
          <a:p>
            <a:r>
              <a:rPr lang="en-US" sz="1600" b="0">
                <a:solidFill>
                  <a:srgbClr val="CCECFF"/>
                </a:solidFill>
              </a:rPr>
              <a:t>ÜRETİM ve TİCARET A.Ş</a:t>
            </a:r>
            <a:r>
              <a:rPr lang="en-US" sz="1600">
                <a:solidFill>
                  <a:srgbClr val="CCECFF"/>
                </a:solidFill>
                <a:latin typeface="Arial" pitchFamily="34" charset="0"/>
              </a:rPr>
              <a:t>.</a:t>
            </a:r>
          </a:p>
        </p:txBody>
      </p:sp>
      <p:graphicFrame>
        <p:nvGraphicFramePr>
          <p:cNvPr id="4194308" name="Object 13"/>
          <p:cNvGraphicFramePr>
            <a:graphicFrameLocks noGrp="1" noChangeAspect="1"/>
          </p:cNvGraphicFramePr>
          <p:nvPr/>
        </p:nvGraphicFramePr>
        <p:xfrm>
          <a:off x="2667000" y="6324600"/>
          <a:ext cx="533400" cy="533400"/>
        </p:xfrm>
        <a:graphic>
          <a:graphicData uri="http://schemas.openxmlformats.org/presentationml/2006/ole">
            <mc:AlternateContent xmlns:mc="http://schemas.openxmlformats.org/markup-compatibility/2006">
              <mc:Choice xmlns:v="urn:schemas-microsoft-com:vml" Requires="v">
                <p:oleObj spid="_x0000_s9240" name="Bitmap Image" r:id="rId4" imgW="952633" imgH="961905" progId="Paint.Picture">
                  <p:embed/>
                </p:oleObj>
              </mc:Choice>
              <mc:Fallback>
                <p:oleObj name="Bitmap Image" r:id="rId4" imgW="952633" imgH="961905" progId="Paint.Picture">
                  <p:embed/>
                  <p:pic>
                    <p:nvPicPr>
                      <p:cNvPr id="2097164" name=""/>
                      <p:cNvPicPr>
                        <a:picLocks noGrp="1" noChangeAspect="1" noChangeArrowheads="1"/>
                      </p:cNvPicPr>
                      <p:nvPr/>
                    </p:nvPicPr>
                    <p:blipFill>
                      <a:blip r:embed="rId5"/>
                      <a:srcRect/>
                      <a:stretch>
                        <a:fillRect/>
                      </a:stretch>
                    </p:blipFill>
                    <p:spPr bwMode="auto">
                      <a:xfrm>
                        <a:off x="2667000" y="6324600"/>
                        <a:ext cx="533400" cy="533400"/>
                      </a:xfrm>
                      <a:prstGeom prst="rect">
                        <a:avLst/>
                      </a:prstGeom>
                      <a:noFill/>
                      <a:ln>
                        <a:noFill/>
                      </a:ln>
                      <a:effectLst/>
                    </p:spPr>
                  </p:pic>
                </p:oleObj>
              </mc:Fallback>
            </mc:AlternateContent>
          </a:graphicData>
        </a:graphic>
      </p:graphicFrame>
      <p:sp>
        <p:nvSpPr>
          <p:cNvPr id="1048704" name="Text Box 2"/>
          <p:cNvSpPr txBox="1">
            <a:spLocks noChangeArrowheads="1"/>
          </p:cNvSpPr>
          <p:nvPr/>
        </p:nvSpPr>
        <p:spPr bwMode="auto">
          <a:xfrm>
            <a:off x="0" y="6443663"/>
            <a:ext cx="2362200" cy="366712"/>
          </a:xfrm>
          <a:prstGeom prst="rect">
            <a:avLst/>
          </a:prstGeom>
          <a:noFill/>
          <a:ln>
            <a:noFill/>
          </a:ln>
          <a:effectLst/>
        </p:spPr>
        <p:txBody>
          <a:bodyPr>
            <a:spAutoFit/>
          </a:bodyPr>
          <a:lstStyle/>
          <a:p>
            <a:pPr eaLnBrk="0" fontAlgn="base" hangingPunct="0">
              <a:spcBef>
                <a:spcPct val="50000"/>
              </a:spcBef>
              <a:spcAft>
                <a:spcPct val="0"/>
              </a:spcAft>
            </a:pPr>
            <a:r>
              <a:rPr lang="tr-TR" b="1" smtClean="0">
                <a:solidFill>
                  <a:srgbClr val="FFFFFF"/>
                </a:solidFill>
                <a:latin typeface="Arial" pitchFamily="34" charset="0"/>
              </a:rPr>
              <a:t>nbakir@ere.com.tr</a:t>
            </a:r>
            <a:endParaRPr lang="en-US" b="1" smtClean="0">
              <a:solidFill>
                <a:srgbClr val="FFFFFF"/>
              </a:solidFill>
              <a:latin typeface="Arial" pitchFamily="34" charset="0"/>
            </a:endParaRPr>
          </a:p>
        </p:txBody>
      </p:sp>
      <p:sp>
        <p:nvSpPr>
          <p:cNvPr id="1048705" name="Text Box 3"/>
          <p:cNvSpPr txBox="1">
            <a:spLocks noChangeArrowheads="1"/>
          </p:cNvSpPr>
          <p:nvPr/>
        </p:nvSpPr>
        <p:spPr bwMode="auto">
          <a:xfrm>
            <a:off x="6477000" y="6477000"/>
            <a:ext cx="2667000" cy="366713"/>
          </a:xfrm>
          <a:prstGeom prst="rect">
            <a:avLst/>
          </a:prstGeom>
          <a:noFill/>
          <a:ln>
            <a:noFill/>
          </a:ln>
          <a:effectLst/>
        </p:spPr>
        <p:txBody>
          <a:bodyPr>
            <a:spAutoFit/>
          </a:bodyPr>
          <a:lstStyle/>
          <a:p>
            <a:pPr eaLnBrk="0" fontAlgn="base" hangingPunct="0">
              <a:spcBef>
                <a:spcPct val="50000"/>
              </a:spcBef>
              <a:spcAft>
                <a:spcPct val="0"/>
              </a:spcAft>
            </a:pPr>
            <a:r>
              <a:rPr lang="tr-TR" b="1" smtClean="0">
                <a:solidFill>
                  <a:srgbClr val="FFFFFF"/>
                </a:solidFill>
                <a:latin typeface="Arial" pitchFamily="34" charset="0"/>
              </a:rPr>
              <a:t>http://www.ere.com.tr</a:t>
            </a:r>
            <a:endParaRPr lang="en-US" b="1" smtClean="0">
              <a:solidFill>
                <a:srgbClr val="FFFFFF"/>
              </a:solidFill>
              <a:latin typeface="Arial" pitchFamily="34" charset="0"/>
            </a:endParaRPr>
          </a:p>
        </p:txBody>
      </p:sp>
      <p:graphicFrame>
        <p:nvGraphicFramePr>
          <p:cNvPr id="4194309" name="Object 4"/>
          <p:cNvGraphicFramePr>
            <a:graphicFrameLocks noChangeAspect="1"/>
          </p:cNvGraphicFramePr>
          <p:nvPr/>
        </p:nvGraphicFramePr>
        <p:xfrm>
          <a:off x="0" y="0"/>
          <a:ext cx="9144000" cy="6248400"/>
        </p:xfrm>
        <a:graphic>
          <a:graphicData uri="http://schemas.openxmlformats.org/presentationml/2006/ole">
            <mc:AlternateContent xmlns:mc="http://schemas.openxmlformats.org/markup-compatibility/2006">
              <mc:Choice xmlns:v="urn:schemas-microsoft-com:vml" Requires="v">
                <p:oleObj spid="_x0000_s9241" name="Chart" r:id="rId6" imgW="8325343" imgH="4991314" progId="Excel.Chart.8">
                  <p:embed/>
                </p:oleObj>
              </mc:Choice>
              <mc:Fallback>
                <p:oleObj name="Chart" r:id="rId6" imgW="8325343" imgH="4991314" progId="Excel.Chart.8">
                  <p:embed/>
                  <p:pic>
                    <p:nvPicPr>
                      <p:cNvPr id="2097165" name=""/>
                      <p:cNvPicPr>
                        <a:picLocks noChangeAspect="1" noChangeArrowheads="1"/>
                      </p:cNvPicPr>
                      <p:nvPr/>
                    </p:nvPicPr>
                    <p:blipFill>
                      <a:blip r:embed="rId7"/>
                      <a:srcRect/>
                      <a:stretch>
                        <a:fillRect/>
                      </a:stretch>
                    </p:blipFill>
                    <p:spPr bwMode="auto">
                      <a:xfrm>
                        <a:off x="0" y="0"/>
                        <a:ext cx="9144000" cy="6248400"/>
                      </a:xfrm>
                      <a:prstGeom prst="rect">
                        <a:avLst/>
                      </a:prstGeom>
                      <a:noFill/>
                      <a:ln>
                        <a:noFill/>
                      </a:ln>
                      <a:effectLst/>
                    </p:spPr>
                  </p:pic>
                </p:oleObj>
              </mc:Fallback>
            </mc:AlternateContent>
          </a:graphicData>
        </a:graphic>
      </p:graphicFrame>
    </p:spTree>
  </p:cSld>
  <p:clrMapOvr>
    <a:masterClrMapping/>
  </p:clrMapOvr>
  <p:transition>
    <p:zoom/>
  </p:transition>
</p:sld>
</file>

<file path=ppt/theme/theme1.xml><?xml version="1.0" encoding="utf-8"?>
<a:theme xmlns:a="http://schemas.openxmlformats.org/drawingml/2006/main" name="Pulse">
  <a:themeElements>
    <a:clrScheme name="">
      <a:dk1>
        <a:srgbClr val="000000"/>
      </a:dk1>
      <a:lt1>
        <a:srgbClr val="FFFFFF"/>
      </a:lt1>
      <a:dk2>
        <a:srgbClr val="0000D8"/>
      </a:dk2>
      <a:lt2>
        <a:srgbClr val="FFCC66"/>
      </a:lt2>
      <a:accent1>
        <a:srgbClr val="FF9900"/>
      </a:accent1>
      <a:accent2>
        <a:srgbClr val="000044"/>
      </a:accent2>
      <a:accent3>
        <a:srgbClr val="AAAAE9"/>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76200" cap="flat" cmpd="sng" algn="ctr">
          <a:solidFill>
            <a:srgbClr val="3366FF"/>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defRPr kumimoji="0" lang="en-US" sz="1800" b="1" i="0" u="none" strike="noStrike" cap="none" normalizeH="0" baseline="0" smtClean="0">
            <a:ln>
              <a:noFill/>
            </a:ln>
            <a:solidFill>
              <a:srgbClr val="FFFF66"/>
            </a:solidFill>
            <a:effectLst/>
            <a:latin typeface="Arial Black" pitchFamily="34" charset="0"/>
          </a:defRPr>
        </a:defPPr>
      </a:lstStyle>
    </a:spDef>
    <a:lnDef>
      <a:spPr bwMode="auto">
        <a:xfrm>
          <a:off x="0" y="0"/>
          <a:ext cx="1" cy="1"/>
        </a:xfrm>
        <a:custGeom>
          <a:avLst/>
          <a:gdLst/>
          <a:ahLst/>
          <a:cxnLst/>
          <a:rect l="0" t="0" r="0" b="0"/>
          <a:pathLst/>
        </a:custGeom>
        <a:solidFill>
          <a:srgbClr val="CCFFFF"/>
        </a:solidFill>
        <a:ln w="76200" cap="flat" cmpd="sng" algn="ctr">
          <a:solidFill>
            <a:srgbClr val="3366FF"/>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defRPr kumimoji="0" lang="en-US" sz="1800" b="1" i="0" u="none" strike="noStrike" cap="none" normalizeH="0" baseline="0" smtClean="0">
            <a:ln>
              <a:noFill/>
            </a:ln>
            <a:solidFill>
              <a:srgbClr val="FFFF66"/>
            </a:solidFill>
            <a:effectLst/>
            <a:latin typeface="Arial Black" pitchFamily="34"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ulse">
  <a:themeElements>
    <a:clrScheme name="">
      <a:dk1>
        <a:srgbClr val="000000"/>
      </a:dk1>
      <a:lt1>
        <a:srgbClr val="FFFFFF"/>
      </a:lt1>
      <a:dk2>
        <a:srgbClr val="0000D8"/>
      </a:dk2>
      <a:lt2>
        <a:srgbClr val="FFCC66"/>
      </a:lt2>
      <a:accent1>
        <a:srgbClr val="FF9900"/>
      </a:accent1>
      <a:accent2>
        <a:srgbClr val="000044"/>
      </a:accent2>
      <a:accent3>
        <a:srgbClr val="AAAAE9"/>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76200" cap="flat" cmpd="sng" algn="ctr">
          <a:solidFill>
            <a:srgbClr val="3366FF"/>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defRPr kumimoji="0" lang="en-US" sz="1800" b="1" i="0" u="none" strike="noStrike" cap="none" normalizeH="0" baseline="0" smtClean="0">
            <a:ln>
              <a:noFill/>
            </a:ln>
            <a:solidFill>
              <a:srgbClr val="FFFF66"/>
            </a:solidFill>
            <a:effectLst/>
            <a:latin typeface="Arial Black" pitchFamily="34" charset="0"/>
          </a:defRPr>
        </a:defPPr>
      </a:lstStyle>
    </a:spDef>
    <a:lnDef>
      <a:spPr bwMode="auto">
        <a:xfrm>
          <a:off x="0" y="0"/>
          <a:ext cx="1" cy="1"/>
        </a:xfrm>
        <a:custGeom>
          <a:avLst/>
          <a:gdLst/>
          <a:ahLst/>
          <a:cxnLst/>
          <a:rect l="0" t="0" r="0" b="0"/>
          <a:pathLst/>
        </a:custGeom>
        <a:solidFill>
          <a:srgbClr val="CCFFFF"/>
        </a:solidFill>
        <a:ln w="76200" cap="flat" cmpd="sng" algn="ctr">
          <a:solidFill>
            <a:srgbClr val="3366FF"/>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defRPr kumimoji="0" lang="en-US" sz="1800" b="1" i="0" u="none" strike="noStrike" cap="none" normalizeH="0" baseline="0" smtClean="0">
            <a:ln>
              <a:noFill/>
            </a:ln>
            <a:solidFill>
              <a:srgbClr val="FFFF66"/>
            </a:solidFill>
            <a:effectLst/>
            <a:latin typeface="Arial Black" pitchFamily="34"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ulse">
  <a:themeElements>
    <a:clrScheme name="">
      <a:dk1>
        <a:srgbClr val="000000"/>
      </a:dk1>
      <a:lt1>
        <a:srgbClr val="FFFFFF"/>
      </a:lt1>
      <a:dk2>
        <a:srgbClr val="0000D8"/>
      </a:dk2>
      <a:lt2>
        <a:srgbClr val="FFCC66"/>
      </a:lt2>
      <a:accent1>
        <a:srgbClr val="FF9900"/>
      </a:accent1>
      <a:accent2>
        <a:srgbClr val="000044"/>
      </a:accent2>
      <a:accent3>
        <a:srgbClr val="AAAAE9"/>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76200" cap="flat" cmpd="sng" algn="ctr">
          <a:solidFill>
            <a:srgbClr val="3366FF"/>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defRPr kumimoji="0" lang="en-US" sz="1800" b="1" i="0" u="none" strike="noStrike" cap="none" normalizeH="0" baseline="0" smtClean="0">
            <a:ln>
              <a:noFill/>
            </a:ln>
            <a:solidFill>
              <a:srgbClr val="FFFF66"/>
            </a:solidFill>
            <a:effectLst/>
            <a:latin typeface="Arial Black" pitchFamily="34" charset="0"/>
          </a:defRPr>
        </a:defPPr>
      </a:lstStyle>
    </a:spDef>
    <a:lnDef>
      <a:spPr bwMode="auto">
        <a:xfrm>
          <a:off x="0" y="0"/>
          <a:ext cx="1" cy="1"/>
        </a:xfrm>
        <a:custGeom>
          <a:avLst/>
          <a:gdLst/>
          <a:ahLst/>
          <a:cxnLst/>
          <a:rect l="0" t="0" r="0" b="0"/>
          <a:pathLst/>
        </a:custGeom>
        <a:solidFill>
          <a:srgbClr val="CCFFFF"/>
        </a:solidFill>
        <a:ln w="76200" cap="flat" cmpd="sng" algn="ctr">
          <a:solidFill>
            <a:srgbClr val="3366FF"/>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defRPr kumimoji="0" lang="en-US" sz="1800" b="1" i="0" u="none" strike="noStrike" cap="none" normalizeH="0" baseline="0" smtClean="0">
            <a:ln>
              <a:noFill/>
            </a:ln>
            <a:solidFill>
              <a:srgbClr val="FFFF66"/>
            </a:solidFill>
            <a:effectLst/>
            <a:latin typeface="Arial Black" pitchFamily="34"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ulse">
  <a:themeElements>
    <a:clrScheme name="">
      <a:dk1>
        <a:srgbClr val="000000"/>
      </a:dk1>
      <a:lt1>
        <a:srgbClr val="FFFFFF"/>
      </a:lt1>
      <a:dk2>
        <a:srgbClr val="0000D8"/>
      </a:dk2>
      <a:lt2>
        <a:srgbClr val="FFCC66"/>
      </a:lt2>
      <a:accent1>
        <a:srgbClr val="FF9900"/>
      </a:accent1>
      <a:accent2>
        <a:srgbClr val="000044"/>
      </a:accent2>
      <a:accent3>
        <a:srgbClr val="AAAAE9"/>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76200" cap="flat" cmpd="sng" algn="ctr">
          <a:solidFill>
            <a:srgbClr val="3366FF"/>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defRPr kumimoji="0" lang="en-US" sz="1800" b="1" i="0" u="none" strike="noStrike" cap="none" normalizeH="0" baseline="0" smtClean="0">
            <a:ln>
              <a:noFill/>
            </a:ln>
            <a:solidFill>
              <a:srgbClr val="FFFF66"/>
            </a:solidFill>
            <a:effectLst/>
            <a:latin typeface="Arial Black" pitchFamily="34" charset="0"/>
          </a:defRPr>
        </a:defPPr>
      </a:lstStyle>
    </a:spDef>
    <a:lnDef>
      <a:spPr bwMode="auto">
        <a:xfrm>
          <a:off x="0" y="0"/>
          <a:ext cx="1" cy="1"/>
        </a:xfrm>
        <a:custGeom>
          <a:avLst/>
          <a:gdLst/>
          <a:ahLst/>
          <a:cxnLst/>
          <a:rect l="0" t="0" r="0" b="0"/>
          <a:pathLst/>
        </a:custGeom>
        <a:solidFill>
          <a:srgbClr val="CCFFFF"/>
        </a:solidFill>
        <a:ln w="76200" cap="flat" cmpd="sng" algn="ctr">
          <a:solidFill>
            <a:srgbClr val="3366FF"/>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defRPr kumimoji="0" lang="en-US" sz="1800" b="1" i="0" u="none" strike="noStrike" cap="none" normalizeH="0" baseline="0" smtClean="0">
            <a:ln>
              <a:noFill/>
            </a:ln>
            <a:solidFill>
              <a:srgbClr val="FFFF66"/>
            </a:solidFill>
            <a:effectLst/>
            <a:latin typeface="Arial Black" pitchFamily="34"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ulse">
  <a:themeElements>
    <a:clrScheme name="">
      <a:dk1>
        <a:srgbClr val="000000"/>
      </a:dk1>
      <a:lt1>
        <a:srgbClr val="FFFFFF"/>
      </a:lt1>
      <a:dk2>
        <a:srgbClr val="0000D8"/>
      </a:dk2>
      <a:lt2>
        <a:srgbClr val="FFCC66"/>
      </a:lt2>
      <a:accent1>
        <a:srgbClr val="FF9900"/>
      </a:accent1>
      <a:accent2>
        <a:srgbClr val="000044"/>
      </a:accent2>
      <a:accent3>
        <a:srgbClr val="AAAAE9"/>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76200" cap="flat" cmpd="sng" algn="ctr">
          <a:solidFill>
            <a:srgbClr val="3366FF"/>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defRPr kumimoji="0" lang="en-US" sz="1800" b="1" i="0" u="none" strike="noStrike" cap="none" normalizeH="0" baseline="0" smtClean="0">
            <a:ln>
              <a:noFill/>
            </a:ln>
            <a:solidFill>
              <a:srgbClr val="FFFF66"/>
            </a:solidFill>
            <a:effectLst/>
            <a:latin typeface="Arial Black" pitchFamily="34" charset="0"/>
          </a:defRPr>
        </a:defPPr>
      </a:lstStyle>
    </a:spDef>
    <a:lnDef>
      <a:spPr bwMode="auto">
        <a:xfrm>
          <a:off x="0" y="0"/>
          <a:ext cx="1" cy="1"/>
        </a:xfrm>
        <a:custGeom>
          <a:avLst/>
          <a:gdLst/>
          <a:ahLst/>
          <a:cxnLst/>
          <a:rect l="0" t="0" r="0" b="0"/>
          <a:pathLst/>
        </a:custGeom>
        <a:solidFill>
          <a:srgbClr val="CCFFFF"/>
        </a:solidFill>
        <a:ln w="76200" cap="flat" cmpd="sng" algn="ctr">
          <a:solidFill>
            <a:srgbClr val="3366FF"/>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defRPr kumimoji="0" lang="en-US" sz="1800" b="1" i="0" u="none" strike="noStrike" cap="none" normalizeH="0" baseline="0" smtClean="0">
            <a:ln>
              <a:noFill/>
            </a:ln>
            <a:solidFill>
              <a:srgbClr val="FFFF66"/>
            </a:solidFill>
            <a:effectLst/>
            <a:latin typeface="Arial Black" pitchFamily="34"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589</Words>
  <Application>Microsoft Office PowerPoint</Application>
  <PresentationFormat>Экран (4:3)</PresentationFormat>
  <Paragraphs>50</Paragraphs>
  <Slides>12</Slides>
  <Notes>5</Notes>
  <HiddenSlides>0</HiddenSlides>
  <MMClips>0</MMClips>
  <ScaleCrop>false</ScaleCrop>
  <HeadingPairs>
    <vt:vector size="8" baseType="variant">
      <vt:variant>
        <vt:lpstr>Использованные шрифты</vt:lpstr>
      </vt:variant>
      <vt:variant>
        <vt:i4>4</vt:i4>
      </vt:variant>
      <vt:variant>
        <vt:lpstr>Тема</vt:lpstr>
      </vt:variant>
      <vt:variant>
        <vt:i4>5</vt:i4>
      </vt:variant>
      <vt:variant>
        <vt:lpstr>Внедренные серверы OLE</vt:lpstr>
      </vt:variant>
      <vt:variant>
        <vt:i4>2</vt:i4>
      </vt:variant>
      <vt:variant>
        <vt:lpstr>Заголовки слайдов</vt:lpstr>
      </vt:variant>
      <vt:variant>
        <vt:i4>12</vt:i4>
      </vt:variant>
    </vt:vector>
  </HeadingPairs>
  <TitlesOfParts>
    <vt:vector size="23" baseType="lpstr">
      <vt:lpstr>Arial</vt:lpstr>
      <vt:lpstr>Arial Black</vt:lpstr>
      <vt:lpstr>Calibri</vt:lpstr>
      <vt:lpstr>Times New Roman</vt:lpstr>
      <vt:lpstr>Pulse</vt:lpstr>
      <vt:lpstr>1_Pulse</vt:lpstr>
      <vt:lpstr>2_Pulse</vt:lpstr>
      <vt:lpstr>3_Pulse</vt:lpstr>
      <vt:lpstr>4_Pulse</vt:lpstr>
      <vt:lpstr>Bitmap Image</vt:lpstr>
      <vt:lpstr>Chart</vt:lpstr>
      <vt:lpstr>Презентация PowerPoint</vt:lpstr>
      <vt:lpstr>Gidroeletrik güýç</vt:lpstr>
      <vt:lpstr>Gidroenergiýanyň taryhy</vt:lpstr>
      <vt:lpstr>Gidroelektrik stansiýasy</vt:lpstr>
      <vt:lpstr>Gidroelektrik stansiýanyň zyýanly taraplary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Magtymguly adyndaky Türkmen döwlet uniwersiteti</dc:title>
  <dc:creator>220888</dc:creator>
  <cp:lastModifiedBy>Admin</cp:lastModifiedBy>
  <cp:revision>2</cp:revision>
  <dcterms:created xsi:type="dcterms:W3CDTF">2018-11-28T02:43:54Z</dcterms:created>
  <dcterms:modified xsi:type="dcterms:W3CDTF">2019-10-07T16:52:40Z</dcterms:modified>
</cp:coreProperties>
</file>