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4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36BC0-21EF-405D-AA8E-13531A7AEEB3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757B-1535-4BFC-ABAE-20261E7DA0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393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36BC0-21EF-405D-AA8E-13531A7AEEB3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757B-1535-4BFC-ABAE-20261E7DA0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534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36BC0-21EF-405D-AA8E-13531A7AEEB3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757B-1535-4BFC-ABAE-20261E7DA0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310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36BC0-21EF-405D-AA8E-13531A7AEEB3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757B-1535-4BFC-ABAE-20261E7DA0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37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36BC0-21EF-405D-AA8E-13531A7AEEB3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757B-1535-4BFC-ABAE-20261E7DA0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658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36BC0-21EF-405D-AA8E-13531A7AEEB3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757B-1535-4BFC-ABAE-20261E7DA0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973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36BC0-21EF-405D-AA8E-13531A7AEEB3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757B-1535-4BFC-ABAE-20261E7DA0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910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36BC0-21EF-405D-AA8E-13531A7AEEB3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757B-1535-4BFC-ABAE-20261E7DA0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932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36BC0-21EF-405D-AA8E-13531A7AEEB3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757B-1535-4BFC-ABAE-20261E7DA0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095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36BC0-21EF-405D-AA8E-13531A7AEEB3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757B-1535-4BFC-ABAE-20261E7DA0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356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36BC0-21EF-405D-AA8E-13531A7AEEB3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757B-1535-4BFC-ABAE-20261E7DA0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178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36BC0-21EF-405D-AA8E-13531A7AEEB3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6757B-1535-4BFC-ABAE-20261E7DA0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2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562712"/>
          </a:xfrm>
        </p:spPr>
        <p:txBody>
          <a:bodyPr>
            <a:noAutofit/>
          </a:bodyPr>
          <a:lstStyle/>
          <a:p>
            <a:r>
              <a:rPr lang="tk-TM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Ders: Gurluşyk maşynlary we </a:t>
            </a:r>
            <a:br>
              <a:rPr lang="tk-TM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k-TM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enjamlary</a:t>
            </a:r>
            <a:br>
              <a:rPr lang="tk-TM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k-TM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Mugallym: Rejepow Orazmyrat</a:t>
            </a:r>
            <a:br>
              <a:rPr lang="tk-TM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k-TM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Talyp: __________________________</a:t>
            </a:r>
            <a:br>
              <a:rPr lang="tk-TM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k-TM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Topar: __________________________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63509" y="3843670"/>
            <a:ext cx="3842237" cy="23332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432" y="4536831"/>
            <a:ext cx="4000500" cy="183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661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79231" y="386862"/>
            <a:ext cx="10005646" cy="5977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k-TM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Tema: Giriş</a:t>
            </a:r>
          </a:p>
          <a:p>
            <a:pPr marL="742950" marR="0" lvl="0" indent="-7429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Esasy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düşünjeler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kesgitlemeler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tk-TM" sz="4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sq-AL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Gurluşyk maşynlary barada umumy düşünj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kumimoji="0" lang="sq-AL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,olaryň görnüşleri hem-de tertipleri.</a:t>
            </a:r>
            <a:endParaRPr kumimoji="0" lang="tk-TM" sz="4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sq-AL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Gurluşyk maşynlaryyň tehniki-ykdysady görkezijileri we onuň ulanylandaky netijeliligi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k-TM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4.   </a:t>
            </a:r>
            <a:r>
              <a:rPr kumimoji="0" lang="ru-R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Netije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2094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2369" y="1362808"/>
            <a:ext cx="113069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k-TM" sz="7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Ö</a:t>
            </a:r>
            <a:r>
              <a:rPr lang="ru-RU" sz="72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 = </a:t>
            </a:r>
            <a:r>
              <a:rPr lang="en-US" sz="7200" b="1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q·n</a:t>
            </a:r>
            <a:r>
              <a:rPr lang="en-US" sz="72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k-TM" sz="72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en-US" sz="7200" i="0" u="none" strike="noStrike" baseline="0" dirty="0" err="1" smtClean="0">
                <a:solidFill>
                  <a:schemeClr val="accent5"/>
                </a:solidFill>
                <a:latin typeface="Times New Roman" panose="02020603050405020304" pitchFamily="18" charset="0"/>
              </a:rPr>
              <a:t>ýa</a:t>
            </a:r>
            <a:r>
              <a:rPr lang="en-US" sz="7200" i="0" u="none" strike="noStrike" baseline="0" dirty="0" smtClean="0">
                <a:solidFill>
                  <a:schemeClr val="accent5"/>
                </a:solidFill>
                <a:latin typeface="Times New Roman" panose="02020603050405020304" pitchFamily="18" charset="0"/>
              </a:rPr>
              <a:t>-da</a:t>
            </a:r>
            <a:r>
              <a:rPr lang="en-US" sz="72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tk-TM" sz="7200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k-TM" sz="72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Ö</a:t>
            </a:r>
            <a:r>
              <a:rPr lang="ru-RU" sz="72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 = </a:t>
            </a:r>
            <a:r>
              <a:rPr lang="en-US" sz="7200" b="1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q·n</a:t>
            </a:r>
            <a:r>
              <a:rPr lang="en-US" sz="72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·</a:t>
            </a:r>
            <a:r>
              <a:rPr lang="el-GR" sz="72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ρ </a:t>
            </a:r>
            <a:r>
              <a:rPr lang="el-GR" sz="7200" i="0" u="none" strike="noStrike" baseline="0" dirty="0" smtClean="0">
                <a:solidFill>
                  <a:schemeClr val="accent5"/>
                </a:solidFill>
                <a:latin typeface="Times New Roman" panose="02020603050405020304" pitchFamily="18" charset="0"/>
              </a:rPr>
              <a:t>(</a:t>
            </a:r>
            <a:r>
              <a:rPr lang="en-US" sz="7200" i="0" u="none" strike="noStrike" baseline="0" dirty="0" smtClean="0">
                <a:solidFill>
                  <a:schemeClr val="accent5"/>
                </a:solidFill>
                <a:latin typeface="Times New Roman" panose="02020603050405020304" pitchFamily="18" charset="0"/>
              </a:rPr>
              <a:t>t/sag), (m3/sag)</a:t>
            </a:r>
            <a:r>
              <a:rPr lang="en-US" sz="7200" b="1" i="0" u="none" strike="noStrike" baseline="0" dirty="0" smtClean="0">
                <a:solidFill>
                  <a:schemeClr val="accent5"/>
                </a:solidFill>
                <a:latin typeface="Times New Roman" panose="02020603050405020304" pitchFamily="18" charset="0"/>
              </a:rPr>
              <a:t> </a:t>
            </a:r>
            <a:endParaRPr lang="ru-RU" sz="72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81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5131" y="1951892"/>
            <a:ext cx="93110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n = 3600</a:t>
            </a:r>
            <a:r>
              <a:rPr lang="tk-TM" sz="96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/t</a:t>
            </a:r>
            <a:r>
              <a:rPr lang="tk-TM" sz="66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</a:t>
            </a:r>
            <a:r>
              <a:rPr lang="en-US" sz="96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22448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5315" y="1679330"/>
            <a:ext cx="115443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k-TM" sz="6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Ö</a:t>
            </a:r>
            <a:r>
              <a:rPr lang="ru-RU" sz="66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 = 3600·</a:t>
            </a:r>
            <a:r>
              <a:rPr lang="en-US" sz="66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F·</a:t>
            </a:r>
            <a:r>
              <a:rPr lang="el-GR" sz="66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ν </a:t>
            </a:r>
            <a:r>
              <a:rPr lang="tk-TM" sz="66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en-US" sz="6600" i="0" u="none" strike="noStrike" baseline="0" dirty="0" err="1" smtClean="0">
                <a:solidFill>
                  <a:schemeClr val="accent5"/>
                </a:solidFill>
                <a:latin typeface="Times New Roman" panose="02020603050405020304" pitchFamily="18" charset="0"/>
              </a:rPr>
              <a:t>ýa</a:t>
            </a:r>
            <a:r>
              <a:rPr lang="en-US" sz="6600" i="0" u="none" strike="noStrike" baseline="0" dirty="0" smtClean="0">
                <a:solidFill>
                  <a:schemeClr val="accent5"/>
                </a:solidFill>
                <a:latin typeface="Times New Roman" panose="02020603050405020304" pitchFamily="18" charset="0"/>
              </a:rPr>
              <a:t>-da</a:t>
            </a:r>
            <a:r>
              <a:rPr lang="en-US" sz="66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r>
              <a:rPr lang="tk-TM" sz="6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Ö</a:t>
            </a:r>
            <a:r>
              <a:rPr lang="ru-RU" sz="66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 = 3600·</a:t>
            </a:r>
            <a:r>
              <a:rPr lang="en-US" sz="66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F·</a:t>
            </a:r>
            <a:r>
              <a:rPr lang="el-GR" sz="66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ν·ρ </a:t>
            </a:r>
            <a:r>
              <a:rPr lang="el-GR" sz="6600" i="0" u="none" strike="noStrike" baseline="0" dirty="0" smtClean="0">
                <a:solidFill>
                  <a:schemeClr val="accent5"/>
                </a:solidFill>
                <a:latin typeface="Times New Roman" panose="02020603050405020304" pitchFamily="18" charset="0"/>
              </a:rPr>
              <a:t>(</a:t>
            </a:r>
            <a:r>
              <a:rPr lang="en-US" sz="6600" i="0" u="none" strike="noStrike" baseline="0" dirty="0" smtClean="0">
                <a:solidFill>
                  <a:schemeClr val="accent5"/>
                </a:solidFill>
                <a:latin typeface="Times New Roman" panose="02020603050405020304" pitchFamily="18" charset="0"/>
              </a:rPr>
              <a:t>t/sag, m3/sag) </a:t>
            </a:r>
            <a:endParaRPr lang="ru-RU" sz="66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98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1700" y="2031022"/>
            <a:ext cx="7666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k-TM" sz="9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Ö</a:t>
            </a:r>
            <a:r>
              <a:rPr lang="tk-TM" sz="6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</a:t>
            </a:r>
            <a:r>
              <a:rPr lang="ru-RU" sz="96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= </a:t>
            </a:r>
            <a:r>
              <a:rPr lang="tk-TM" sz="96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Ö</a:t>
            </a:r>
            <a:r>
              <a:rPr lang="ru-RU" sz="66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</a:t>
            </a:r>
            <a:r>
              <a:rPr lang="ru-RU" sz="96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·</a:t>
            </a:r>
            <a:r>
              <a:rPr lang="tk-TM" sz="9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K</a:t>
            </a:r>
            <a:r>
              <a:rPr lang="tk-TM" sz="6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109767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36531" y="378069"/>
            <a:ext cx="83790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k-TM" sz="9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Ö</a:t>
            </a:r>
            <a:r>
              <a:rPr lang="tk-TM" sz="6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e</a:t>
            </a:r>
            <a:r>
              <a:rPr lang="ru-RU" sz="96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= </a:t>
            </a:r>
            <a:r>
              <a:rPr lang="tk-TM" sz="96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Ö</a:t>
            </a:r>
            <a:r>
              <a:rPr lang="tk-TM" sz="6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</a:t>
            </a:r>
            <a:r>
              <a:rPr lang="ru-RU" sz="96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·К</a:t>
            </a:r>
            <a:r>
              <a:rPr lang="tk-TM" sz="6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w</a:t>
            </a:r>
            <a:r>
              <a:rPr lang="en-US" sz="96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sz="9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44062" y="3068515"/>
            <a:ext cx="112582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K</a:t>
            </a:r>
            <a:r>
              <a:rPr lang="tk-TM" sz="66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w</a:t>
            </a:r>
            <a:r>
              <a:rPr lang="en-US" sz="96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= (T</a:t>
            </a:r>
            <a:r>
              <a:rPr lang="tk-TM" sz="66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</a:t>
            </a:r>
            <a:r>
              <a:rPr lang="en-US" sz="96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–</a:t>
            </a:r>
            <a:r>
              <a:rPr lang="el-GR" sz="96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Σ</a:t>
            </a:r>
            <a:r>
              <a:rPr lang="en-US" sz="96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</a:t>
            </a:r>
            <a:r>
              <a:rPr lang="tk-TM" sz="66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</a:t>
            </a:r>
            <a:r>
              <a:rPr lang="en-US" sz="96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)/T</a:t>
            </a:r>
            <a:r>
              <a:rPr lang="tk-TM" sz="66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</a:t>
            </a:r>
            <a:r>
              <a:rPr lang="en-US" sz="96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199666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6962" y="2127738"/>
            <a:ext cx="104223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µ=</a:t>
            </a:r>
            <a:r>
              <a:rPr lang="tk-TM" sz="8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G/Ö</a:t>
            </a:r>
            <a:r>
              <a:rPr lang="tk-TM" sz="6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tk-TM" sz="8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tk-TM" sz="8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(t/m3/sag)</a:t>
            </a:r>
            <a:endParaRPr lang="ru-RU" sz="88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16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103</Words>
  <Application>Microsoft Office PowerPoint</Application>
  <PresentationFormat>Широкоэкранный</PresentationFormat>
  <Paragraphs>15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Ders: Gurluşyk maşynlary we                         enjamlary Mugallym: Rejepow Orazmyrat Talyp: __________________________ Topar: __________________________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15</cp:revision>
  <dcterms:created xsi:type="dcterms:W3CDTF">2020-11-25T06:20:16Z</dcterms:created>
  <dcterms:modified xsi:type="dcterms:W3CDTF">2020-11-26T06:05:27Z</dcterms:modified>
</cp:coreProperties>
</file>