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62" r:id="rId2"/>
    <p:sldId id="256" r:id="rId3"/>
    <p:sldId id="257" r:id="rId4"/>
    <p:sldId id="258" r:id="rId5"/>
    <p:sldId id="259" r:id="rId6"/>
    <p:sldId id="260" r:id="rId7"/>
    <p:sldId id="261" r:id="rId8"/>
    <p:sldId id="263" r:id="rId9"/>
    <p:sldId id="264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-1531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A519080-EEB2-45A9-B57E-CD744356590D}" type="datetimeFigureOut">
              <a:rPr lang="ru-RU" smtClean="0"/>
              <a:t>25.11.2020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C8F91F5-7BF5-4492-A8B5-7C26AF7266B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501758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8F91F5-7BF5-4492-A8B5-7C26AF7266BF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610883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25.11.2020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25.11.2020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25.11.2020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25.11.2020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116632"/>
            <a:ext cx="8856984" cy="65527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516458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-31846"/>
            <a:ext cx="8856983" cy="70740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8263928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44624"/>
            <a:ext cx="8784976" cy="70760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810325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0"/>
            <a:ext cx="8928991" cy="71014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0373075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49548"/>
            <a:ext cx="8784976" cy="67413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679940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188640"/>
            <a:ext cx="8640960" cy="220780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994776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0"/>
            <a:ext cx="8712968" cy="173755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93232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3508" y="0"/>
            <a:ext cx="8964488" cy="69300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07275734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0"/>
            <a:ext cx="8856984" cy="69410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5576035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</TotalTime>
  <Words>1</Words>
  <Application>Microsoft Office PowerPoint</Application>
  <PresentationFormat>Экран (4:3)</PresentationFormat>
  <Paragraphs>1</Paragraphs>
  <Slides>9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User</cp:lastModifiedBy>
  <cp:revision>10</cp:revision>
  <dcterms:created xsi:type="dcterms:W3CDTF">2020-07-01T07:56:02Z</dcterms:created>
  <dcterms:modified xsi:type="dcterms:W3CDTF">2020-11-25T04:51:03Z</dcterms:modified>
</cp:coreProperties>
</file>