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0000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706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056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652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972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885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663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211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74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67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230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361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2DB0E-6A9A-4A11-834A-BF3EDFC662ED}" type="datetimeFigureOut">
              <a:rPr lang="ru-RU" smtClean="0"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91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3935" y="485192"/>
            <a:ext cx="11439330" cy="5822301"/>
          </a:xfrm>
        </p:spPr>
        <p:txBody>
          <a:bodyPr>
            <a:normAutofit/>
          </a:bodyPr>
          <a:lstStyle/>
          <a:p>
            <a:r>
              <a:rPr lang="tk-TM" sz="3600" b="1" dirty="0" smtClean="0"/>
              <a:t>Umumy okuwyň t</a:t>
            </a:r>
            <a:r>
              <a:rPr lang="ru-RU" sz="3600" b="1" dirty="0" err="1" smtClean="0"/>
              <a:t>ema</a:t>
            </a:r>
            <a:r>
              <a:rPr lang="tk-TM" sz="3600" b="1" dirty="0" smtClean="0"/>
              <a:t>sy</a:t>
            </a:r>
            <a:r>
              <a:rPr lang="ru-RU" sz="3600" b="1" dirty="0" smtClean="0"/>
              <a:t>:</a:t>
            </a:r>
            <a:r>
              <a:rPr lang="ru-RU" sz="3600" b="1" dirty="0" err="1" smtClean="0"/>
              <a:t>Ukyplar</a:t>
            </a:r>
            <a:endParaRPr lang="tk-TM" sz="3600" b="1" dirty="0"/>
          </a:p>
          <a:p>
            <a:r>
              <a:rPr lang="en-US" b="1" dirty="0"/>
              <a:t>Me</a:t>
            </a:r>
            <a:r>
              <a:rPr lang="ru-RU" b="1" dirty="0" err="1"/>
              <a:t>ýilnama</a:t>
            </a:r>
            <a:r>
              <a:rPr lang="ru-RU" b="1" dirty="0"/>
              <a:t>:</a:t>
            </a:r>
            <a:endParaRPr lang="ru-RU" dirty="0"/>
          </a:p>
          <a:p>
            <a:pPr algn="l"/>
            <a:r>
              <a:rPr lang="ru-RU" b="1" dirty="0"/>
              <a:t>1.Ukyp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düşünje</a:t>
            </a:r>
            <a:r>
              <a:rPr lang="ru-RU" b="1" dirty="0"/>
              <a:t>.</a:t>
            </a:r>
          </a:p>
          <a:p>
            <a:pPr algn="l"/>
            <a:r>
              <a:rPr lang="ru-RU" b="1" dirty="0"/>
              <a:t>2. </a:t>
            </a:r>
            <a:r>
              <a:rPr lang="ru-RU" b="1" dirty="0" err="1"/>
              <a:t>Ukyp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başarnyklar</a:t>
            </a:r>
            <a:r>
              <a:rPr lang="ru-RU" b="1" dirty="0"/>
              <a:t>. </a:t>
            </a:r>
            <a:r>
              <a:rPr lang="ru-RU" b="1" dirty="0" err="1"/>
              <a:t>Olaryñ</a:t>
            </a:r>
            <a:r>
              <a:rPr lang="ru-RU" b="1" dirty="0"/>
              <a:t> </a:t>
            </a:r>
            <a:r>
              <a:rPr lang="ru-RU" b="1" dirty="0" err="1"/>
              <a:t>birligi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aýrybaşgalygy</a:t>
            </a:r>
            <a:r>
              <a:rPr lang="ru-RU" b="1" dirty="0"/>
              <a:t>. </a:t>
            </a:r>
          </a:p>
          <a:p>
            <a:pPr algn="l"/>
            <a:r>
              <a:rPr lang="ru-RU" b="1" dirty="0"/>
              <a:t>3.Ukyplaryñ </a:t>
            </a:r>
            <a:r>
              <a:rPr lang="ru-RU" b="1" dirty="0" err="1"/>
              <a:t>hil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mukdar</a:t>
            </a:r>
            <a:r>
              <a:rPr lang="ru-RU" b="1" dirty="0"/>
              <a:t> </a:t>
            </a:r>
            <a:r>
              <a:rPr lang="ru-RU" b="1" dirty="0" err="1"/>
              <a:t>häsiýetnamsy</a:t>
            </a:r>
            <a:r>
              <a:rPr lang="ru-RU" b="1" dirty="0"/>
              <a:t>. </a:t>
            </a:r>
          </a:p>
          <a:p>
            <a:pPr algn="l"/>
            <a:r>
              <a:rPr lang="ru-RU" b="1" dirty="0"/>
              <a:t>4.Ukyplaryñ </a:t>
            </a:r>
            <a:r>
              <a:rPr lang="ru-RU" b="1" dirty="0" err="1"/>
              <a:t>orun</a:t>
            </a:r>
            <a:r>
              <a:rPr lang="ru-RU" b="1" dirty="0"/>
              <a:t> </a:t>
            </a:r>
            <a:r>
              <a:rPr lang="ru-RU" b="1" dirty="0" err="1"/>
              <a:t>tutma</a:t>
            </a:r>
            <a:r>
              <a:rPr lang="ru-RU" b="1" dirty="0"/>
              <a:t> </a:t>
            </a:r>
            <a:r>
              <a:rPr lang="ru-RU" b="1" dirty="0" err="1"/>
              <a:t>häsiýeti</a:t>
            </a:r>
            <a:r>
              <a:rPr lang="ru-RU" b="1" dirty="0"/>
              <a:t>.</a:t>
            </a:r>
          </a:p>
          <a:p>
            <a:pPr algn="l"/>
            <a:r>
              <a:rPr lang="ru-RU" b="1" dirty="0"/>
              <a:t>5. </a:t>
            </a:r>
            <a:r>
              <a:rPr lang="ru-RU" b="1" dirty="0" err="1"/>
              <a:t>Ukyplaryñ</a:t>
            </a:r>
            <a:r>
              <a:rPr lang="ru-RU" b="1" dirty="0"/>
              <a:t>  </a:t>
            </a:r>
            <a:r>
              <a:rPr lang="ru-RU" b="1" dirty="0" err="1"/>
              <a:t>psihologik</a:t>
            </a:r>
            <a:r>
              <a:rPr lang="ru-RU" b="1" dirty="0"/>
              <a:t> </a:t>
            </a:r>
            <a:r>
              <a:rPr lang="ru-RU" b="1" dirty="0" err="1"/>
              <a:t>düzümi</a:t>
            </a:r>
            <a:r>
              <a:rPr lang="ru-RU" b="1" dirty="0"/>
              <a:t>. </a:t>
            </a:r>
            <a:r>
              <a:rPr lang="ru-RU" b="1" dirty="0" err="1"/>
              <a:t>Umumy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ýörite</a:t>
            </a:r>
            <a:r>
              <a:rPr lang="ru-RU" b="1" dirty="0"/>
              <a:t> </a:t>
            </a:r>
            <a:r>
              <a:rPr lang="ru-RU" b="1" dirty="0" err="1"/>
              <a:t>ukyplary</a:t>
            </a:r>
            <a:r>
              <a:rPr lang="ru-RU" b="1" dirty="0"/>
              <a:t> </a:t>
            </a:r>
            <a:r>
              <a:rPr lang="ru-RU" b="1" dirty="0" err="1"/>
              <a:t>psihologik</a:t>
            </a:r>
            <a:r>
              <a:rPr lang="ru-RU" b="1" dirty="0"/>
              <a:t> </a:t>
            </a:r>
            <a:r>
              <a:rPr lang="ru-RU" b="1" dirty="0" err="1"/>
              <a:t>düzümi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98510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612" y="186612"/>
            <a:ext cx="11756572" cy="6344817"/>
          </a:xfrm>
        </p:spPr>
        <p:txBody>
          <a:bodyPr>
            <a:noAutofit/>
          </a:bodyPr>
          <a:lstStyle/>
          <a:p>
            <a:r>
              <a:rPr lang="ru-RU" sz="3000" b="1" dirty="0" err="1">
                <a:solidFill>
                  <a:srgbClr val="CC0000"/>
                </a:solidFill>
              </a:rPr>
              <a:t>Ukyplylyk</a:t>
            </a:r>
            <a:r>
              <a:rPr lang="ru-RU" sz="3000" b="1" dirty="0">
                <a:solidFill>
                  <a:srgbClr val="CC0000"/>
                </a:solidFill>
              </a:rPr>
              <a:t> – </a:t>
            </a:r>
            <a:r>
              <a:rPr lang="ru-RU" sz="3000" b="1" dirty="0" err="1"/>
              <a:t>bu</a:t>
            </a:r>
            <a:r>
              <a:rPr lang="ru-RU" sz="3000" b="1" dirty="0"/>
              <a:t> </a:t>
            </a:r>
            <a:r>
              <a:rPr lang="ru-RU" sz="3000" b="1" dirty="0" err="1"/>
              <a:t>adamyň</a:t>
            </a:r>
            <a:r>
              <a:rPr lang="ru-RU" sz="3000" b="1" dirty="0"/>
              <a:t> </a:t>
            </a:r>
            <a:r>
              <a:rPr lang="ru-RU" sz="3000" b="1" dirty="0" err="1"/>
              <a:t>indiwidual</a:t>
            </a:r>
            <a:r>
              <a:rPr lang="ru-RU" sz="3000" b="1" dirty="0"/>
              <a:t> </a:t>
            </a:r>
            <a:r>
              <a:rPr lang="ru-RU" sz="3000" b="1" dirty="0" err="1"/>
              <a:t>psihologik</a:t>
            </a:r>
            <a:r>
              <a:rPr lang="ru-RU" sz="3000" b="1" dirty="0"/>
              <a:t> </a:t>
            </a:r>
            <a:r>
              <a:rPr lang="ru-RU" sz="3000" b="1" dirty="0" err="1"/>
              <a:t>aýratynlygy</a:t>
            </a:r>
            <a:r>
              <a:rPr lang="ru-RU" sz="3000" b="1" dirty="0"/>
              <a:t> </a:t>
            </a:r>
            <a:r>
              <a:rPr lang="ru-RU" sz="3000" b="1" dirty="0" err="1"/>
              <a:t>bolup</a:t>
            </a:r>
            <a:r>
              <a:rPr lang="ru-RU" sz="3000" b="1" dirty="0"/>
              <a:t>, </a:t>
            </a:r>
            <a:r>
              <a:rPr lang="ru-RU" sz="3000" b="1" dirty="0" err="1"/>
              <a:t>işiň</a:t>
            </a:r>
            <a:r>
              <a:rPr lang="ru-RU" sz="3000" b="1" dirty="0"/>
              <a:t> </a:t>
            </a:r>
            <a:r>
              <a:rPr lang="ru-RU" sz="3000" b="1" dirty="0" err="1"/>
              <a:t>talabyna</a:t>
            </a:r>
            <a:r>
              <a:rPr lang="ru-RU" sz="3000" b="1" dirty="0"/>
              <a:t> </a:t>
            </a:r>
            <a:r>
              <a:rPr lang="ru-RU" sz="3000" b="1" dirty="0" err="1"/>
              <a:t>jogap</a:t>
            </a:r>
            <a:r>
              <a:rPr lang="ru-RU" sz="3000" b="1" dirty="0"/>
              <a:t> </a:t>
            </a:r>
            <a:r>
              <a:rPr lang="ru-RU" sz="3000" b="1" dirty="0" err="1"/>
              <a:t>bermesiniň</a:t>
            </a:r>
            <a:r>
              <a:rPr lang="ru-RU" sz="3000" b="1" dirty="0"/>
              <a:t> </a:t>
            </a:r>
            <a:r>
              <a:rPr lang="ru-RU" sz="3000" b="1" dirty="0" err="1"/>
              <a:t>we</a:t>
            </a:r>
            <a:r>
              <a:rPr lang="ru-RU" sz="3000" b="1" dirty="0"/>
              <a:t> </a:t>
            </a:r>
            <a:r>
              <a:rPr lang="ru-RU" sz="3000" b="1" dirty="0" err="1"/>
              <a:t>üstünlikli</a:t>
            </a:r>
            <a:r>
              <a:rPr lang="ru-RU" sz="3000" b="1" dirty="0"/>
              <a:t> </a:t>
            </a:r>
            <a:r>
              <a:rPr lang="ru-RU" sz="3000" b="1" dirty="0" err="1"/>
              <a:t>ýerine</a:t>
            </a:r>
            <a:r>
              <a:rPr lang="ru-RU" sz="3000" b="1" dirty="0"/>
              <a:t> </a:t>
            </a:r>
            <a:r>
              <a:rPr lang="ru-RU" sz="3000" b="1" dirty="0" err="1"/>
              <a:t>ýetirmeginiň</a:t>
            </a:r>
            <a:r>
              <a:rPr lang="ru-RU" sz="3000" b="1" dirty="0"/>
              <a:t> </a:t>
            </a:r>
            <a:r>
              <a:rPr lang="ru-RU" sz="3000" b="1" dirty="0" err="1"/>
              <a:t>şertidir</a:t>
            </a:r>
            <a:r>
              <a:rPr lang="ru-RU" sz="3000" b="1" dirty="0"/>
              <a:t>. </a:t>
            </a:r>
            <a:r>
              <a:rPr lang="ru-RU" sz="3000" b="1" dirty="0" err="1"/>
              <a:t>Ukyplylygyň</a:t>
            </a:r>
            <a:r>
              <a:rPr lang="ru-RU" sz="3000" b="1" dirty="0"/>
              <a:t> </a:t>
            </a:r>
            <a:r>
              <a:rPr lang="ru-RU" sz="3000" b="1" dirty="0" err="1"/>
              <a:t>kesgitlemesiniň</a:t>
            </a:r>
            <a:r>
              <a:rPr lang="ru-RU" sz="3000" b="1" dirty="0"/>
              <a:t> </a:t>
            </a:r>
            <a:r>
              <a:rPr lang="ru-RU" sz="3000" b="1" dirty="0" err="1"/>
              <a:t>esasy</a:t>
            </a:r>
            <a:r>
              <a:rPr lang="ru-RU" sz="3000" b="1" dirty="0"/>
              <a:t> </a:t>
            </a:r>
            <a:r>
              <a:rPr lang="ru-RU" sz="3000" b="1" dirty="0" err="1"/>
              <a:t>tarapyna</a:t>
            </a:r>
            <a:r>
              <a:rPr lang="ru-RU" sz="3000" b="1" dirty="0"/>
              <a:t> </a:t>
            </a:r>
            <a:r>
              <a:rPr lang="ru-RU" sz="3000" b="1" dirty="0" err="1"/>
              <a:t>üns</a:t>
            </a:r>
            <a:r>
              <a:rPr lang="ru-RU" sz="3000" b="1" dirty="0"/>
              <a:t> </a:t>
            </a:r>
            <a:r>
              <a:rPr lang="ru-RU" sz="3000" b="1" dirty="0" err="1"/>
              <a:t>berip</a:t>
            </a:r>
            <a:r>
              <a:rPr lang="ru-RU" sz="3000" b="1" dirty="0"/>
              <a:t> </a:t>
            </a:r>
            <a:r>
              <a:rPr lang="ru-RU" sz="3000" b="1" dirty="0" err="1"/>
              <a:t>geçeliň</a:t>
            </a:r>
            <a:r>
              <a:rPr lang="ru-RU" sz="3000" b="1" dirty="0"/>
              <a:t>. </a:t>
            </a:r>
            <a:r>
              <a:rPr lang="ru-RU" sz="3000" b="1" dirty="0" err="1"/>
              <a:t>Birinji</a:t>
            </a:r>
            <a:r>
              <a:rPr lang="ru-RU" sz="3000" b="1" dirty="0"/>
              <a:t> </a:t>
            </a:r>
            <a:r>
              <a:rPr lang="ru-RU" sz="3000" b="1" dirty="0" err="1"/>
              <a:t>tarapdan</a:t>
            </a:r>
            <a:r>
              <a:rPr lang="ru-RU" sz="3000" b="1" dirty="0"/>
              <a:t>, </a:t>
            </a:r>
            <a:r>
              <a:rPr lang="ru-RU" sz="3000" b="1" dirty="0" err="1"/>
              <a:t>ukyplylyk</a:t>
            </a:r>
            <a:r>
              <a:rPr lang="ru-RU" sz="3000" b="1" dirty="0"/>
              <a:t> </a:t>
            </a:r>
            <a:r>
              <a:rPr lang="ru-RU" sz="3000" b="1" dirty="0" err="1"/>
              <a:t>adamyň</a:t>
            </a:r>
            <a:r>
              <a:rPr lang="ru-RU" sz="3000" b="1" dirty="0"/>
              <a:t> </a:t>
            </a:r>
            <a:r>
              <a:rPr lang="ru-RU" sz="3000" b="1" dirty="0" err="1"/>
              <a:t>indiwidual</a:t>
            </a:r>
            <a:r>
              <a:rPr lang="ru-RU" sz="3000" b="1" dirty="0"/>
              <a:t> </a:t>
            </a:r>
            <a:r>
              <a:rPr lang="ru-RU" sz="3000" b="1" dirty="0" err="1"/>
              <a:t>aýratynlygydyr</a:t>
            </a:r>
            <a:r>
              <a:rPr lang="ru-RU" sz="3000" b="1" dirty="0"/>
              <a:t>, </a:t>
            </a:r>
            <a:r>
              <a:rPr lang="ru-RU" sz="3000" b="1" dirty="0" err="1"/>
              <a:t>ýagny</a:t>
            </a:r>
            <a:r>
              <a:rPr lang="ru-RU" sz="3000" b="1" dirty="0"/>
              <a:t> </a:t>
            </a:r>
            <a:r>
              <a:rPr lang="ru-RU" sz="3000" b="1" dirty="0" err="1"/>
              <a:t>bir</a:t>
            </a:r>
            <a:r>
              <a:rPr lang="ru-RU" sz="3000" b="1" dirty="0"/>
              <a:t> </a:t>
            </a:r>
            <a:r>
              <a:rPr lang="ru-RU" sz="3000" b="1" dirty="0" err="1"/>
              <a:t>adamyň</a:t>
            </a:r>
            <a:r>
              <a:rPr lang="ru-RU" sz="3000" b="1" dirty="0"/>
              <a:t> </a:t>
            </a:r>
            <a:r>
              <a:rPr lang="ru-RU" sz="3000" b="1" dirty="0" err="1"/>
              <a:t>beýlekiden</a:t>
            </a:r>
            <a:r>
              <a:rPr lang="ru-RU" sz="3000" b="1" dirty="0"/>
              <a:t> </a:t>
            </a:r>
            <a:r>
              <a:rPr lang="ru-RU" sz="3000" b="1" dirty="0" err="1"/>
              <a:t>tapawutly</a:t>
            </a:r>
            <a:r>
              <a:rPr lang="ru-RU" sz="3000" b="1" dirty="0"/>
              <a:t> </a:t>
            </a:r>
            <a:r>
              <a:rPr lang="ru-RU" sz="3000" b="1" dirty="0" err="1"/>
              <a:t>tarapydyr</a:t>
            </a:r>
            <a:r>
              <a:rPr lang="ru-RU" sz="3000" b="1" dirty="0"/>
              <a:t>. </a:t>
            </a:r>
            <a:r>
              <a:rPr lang="ru-RU" sz="3000" b="1" dirty="0" err="1"/>
              <a:t>İkinjiden</a:t>
            </a:r>
            <a:r>
              <a:rPr lang="ru-RU" sz="3000" b="1" dirty="0"/>
              <a:t> </a:t>
            </a:r>
            <a:r>
              <a:rPr lang="ru-RU" sz="3000" b="1" dirty="0" err="1"/>
              <a:t>bolsa</a:t>
            </a:r>
            <a:r>
              <a:rPr lang="ru-RU" sz="3000" b="1" dirty="0"/>
              <a:t>, </a:t>
            </a:r>
            <a:r>
              <a:rPr lang="ru-RU" sz="3000" b="1" dirty="0" err="1"/>
              <a:t>ukyplylyk</a:t>
            </a:r>
            <a:r>
              <a:rPr lang="ru-RU" sz="3000" b="1" dirty="0"/>
              <a:t> </a:t>
            </a:r>
            <a:r>
              <a:rPr lang="ru-RU" sz="3000" b="1" dirty="0" err="1"/>
              <a:t>adamyň</a:t>
            </a:r>
            <a:r>
              <a:rPr lang="ru-RU" sz="3000" b="1" dirty="0"/>
              <a:t> </a:t>
            </a:r>
            <a:r>
              <a:rPr lang="ru-RU" sz="3000" b="1" dirty="0" err="1"/>
              <a:t>indiwidual</a:t>
            </a:r>
            <a:r>
              <a:rPr lang="ru-RU" sz="3000" b="1" dirty="0"/>
              <a:t> </a:t>
            </a:r>
            <a:r>
              <a:rPr lang="ru-RU" sz="3000" b="1" dirty="0" err="1"/>
              <a:t>psihologik</a:t>
            </a:r>
            <a:r>
              <a:rPr lang="ru-RU" sz="3000" b="1" dirty="0"/>
              <a:t> </a:t>
            </a:r>
            <a:r>
              <a:rPr lang="ru-RU" sz="3000" b="1" dirty="0" err="1"/>
              <a:t>aýratynlygydyr</a:t>
            </a:r>
            <a:r>
              <a:rPr lang="ru-RU" sz="3000" b="1" dirty="0"/>
              <a:t>. </a:t>
            </a:r>
            <a:r>
              <a:rPr lang="ru-RU" sz="3000" b="1" dirty="0" err="1"/>
              <a:t>Adamyň</a:t>
            </a:r>
            <a:r>
              <a:rPr lang="ru-RU" sz="3000" b="1" dirty="0"/>
              <a:t> </a:t>
            </a:r>
            <a:r>
              <a:rPr lang="ru-RU" sz="3000" b="1" dirty="0" err="1"/>
              <a:t>dürli</a:t>
            </a:r>
            <a:r>
              <a:rPr lang="ru-RU" sz="3000" b="1" dirty="0"/>
              <a:t> </a:t>
            </a:r>
            <a:r>
              <a:rPr lang="ru-RU" sz="3000" b="1" dirty="0" err="1"/>
              <a:t>işleri</a:t>
            </a:r>
            <a:r>
              <a:rPr lang="ru-RU" sz="3000" b="1" dirty="0"/>
              <a:t> </a:t>
            </a:r>
            <a:r>
              <a:rPr lang="ru-RU" sz="3000" b="1" dirty="0" err="1"/>
              <a:t>amatly</a:t>
            </a:r>
            <a:r>
              <a:rPr lang="ru-RU" sz="3000" b="1" dirty="0"/>
              <a:t> </a:t>
            </a:r>
            <a:r>
              <a:rPr lang="ru-RU" sz="3000" b="1" dirty="0" err="1"/>
              <a:t>ýerine</a:t>
            </a:r>
            <a:r>
              <a:rPr lang="ru-RU" sz="3000" b="1" dirty="0"/>
              <a:t> </a:t>
            </a:r>
            <a:r>
              <a:rPr lang="ru-RU" sz="3000" b="1" dirty="0" err="1"/>
              <a:t>ýetirmeginde</a:t>
            </a:r>
            <a:r>
              <a:rPr lang="ru-RU" sz="3000" b="1" dirty="0"/>
              <a:t> </a:t>
            </a:r>
            <a:r>
              <a:rPr lang="ru-RU" sz="3000" b="1" dirty="0" err="1"/>
              <a:t>eliniň</a:t>
            </a:r>
            <a:r>
              <a:rPr lang="ru-RU" sz="3000" b="1" dirty="0"/>
              <a:t>, </a:t>
            </a:r>
            <a:r>
              <a:rPr lang="ru-RU" sz="3000" b="1" dirty="0" err="1"/>
              <a:t>boýunyň</a:t>
            </a:r>
            <a:r>
              <a:rPr lang="ru-RU" sz="3000" b="1" dirty="0"/>
              <a:t> </a:t>
            </a:r>
            <a:r>
              <a:rPr lang="ru-RU" sz="3000" b="1" dirty="0" err="1"/>
              <a:t>uzynlygy</a:t>
            </a:r>
            <a:r>
              <a:rPr lang="ru-RU" sz="3000" b="1" dirty="0"/>
              <a:t> </a:t>
            </a:r>
            <a:r>
              <a:rPr lang="ru-RU" sz="3000" b="1" dirty="0" err="1"/>
              <a:t>onuň</a:t>
            </a:r>
            <a:r>
              <a:rPr lang="ru-RU" sz="3000" b="1" dirty="0"/>
              <a:t> </a:t>
            </a:r>
            <a:r>
              <a:rPr lang="ru-RU" sz="3000" b="1" dirty="0" err="1"/>
              <a:t>ukyplylygyny</a:t>
            </a:r>
            <a:r>
              <a:rPr lang="ru-RU" sz="3000" b="1" dirty="0"/>
              <a:t> </a:t>
            </a:r>
            <a:r>
              <a:rPr lang="ru-RU" sz="3000" b="1" dirty="0" err="1"/>
              <a:t>aňladýar</a:t>
            </a:r>
            <a:r>
              <a:rPr lang="ru-RU" sz="3000" b="1" dirty="0"/>
              <a:t>. </a:t>
            </a:r>
            <a:r>
              <a:rPr lang="ru-RU" sz="3000" b="1" dirty="0" err="1"/>
              <a:t>Adamlarda</a:t>
            </a:r>
            <a:r>
              <a:rPr lang="ru-RU" sz="3000" b="1" dirty="0"/>
              <a:t> </a:t>
            </a:r>
            <a:r>
              <a:rPr lang="ru-RU" sz="3000" b="1" dirty="0" err="1"/>
              <a:t>sazlary</a:t>
            </a:r>
            <a:r>
              <a:rPr lang="ru-RU" sz="3000" b="1" dirty="0"/>
              <a:t> </a:t>
            </a:r>
            <a:r>
              <a:rPr lang="ru-RU" sz="3000" b="1" dirty="0" err="1"/>
              <a:t>bilmek</a:t>
            </a:r>
            <a:r>
              <a:rPr lang="ru-RU" sz="3000" b="1" dirty="0"/>
              <a:t>, </a:t>
            </a:r>
            <a:r>
              <a:rPr lang="ru-RU" sz="3000" b="1" dirty="0" err="1"/>
              <a:t>sportuň</a:t>
            </a:r>
            <a:r>
              <a:rPr lang="ru-RU" sz="3000" b="1" dirty="0"/>
              <a:t> </a:t>
            </a:r>
            <a:r>
              <a:rPr lang="ru-RU" sz="3000" b="1" dirty="0" err="1"/>
              <a:t>dürli</a:t>
            </a:r>
            <a:r>
              <a:rPr lang="ru-RU" sz="3000" b="1" dirty="0"/>
              <a:t> </a:t>
            </a:r>
            <a:r>
              <a:rPr lang="ru-RU" sz="3000" b="1" dirty="0" err="1"/>
              <a:t>görnüşlerini</a:t>
            </a:r>
            <a:r>
              <a:rPr lang="ru-RU" sz="3000" b="1" dirty="0"/>
              <a:t> </a:t>
            </a:r>
            <a:r>
              <a:rPr lang="ru-RU" sz="3000" b="1" dirty="0" err="1"/>
              <a:t>gowy</a:t>
            </a:r>
            <a:r>
              <a:rPr lang="ru-RU" sz="3000" b="1" dirty="0"/>
              <a:t> </a:t>
            </a:r>
            <a:r>
              <a:rPr lang="ru-RU" sz="3000" b="1" dirty="0" err="1"/>
              <a:t>ýerine</a:t>
            </a:r>
            <a:r>
              <a:rPr lang="ru-RU" sz="3000" b="1" dirty="0"/>
              <a:t> </a:t>
            </a:r>
            <a:r>
              <a:rPr lang="ru-RU" sz="3000" b="1" dirty="0" err="1"/>
              <a:t>ýetirip</a:t>
            </a:r>
            <a:r>
              <a:rPr lang="ru-RU" sz="3000" b="1" dirty="0"/>
              <a:t> </a:t>
            </a:r>
            <a:r>
              <a:rPr lang="ru-RU" sz="3000" b="1" dirty="0" err="1"/>
              <a:t>bilmek</a:t>
            </a:r>
            <a:r>
              <a:rPr lang="ru-RU" sz="3000" b="1" dirty="0"/>
              <a:t>, </a:t>
            </a:r>
            <a:r>
              <a:rPr lang="ru-RU" sz="3000" b="1" dirty="0" err="1"/>
              <a:t>reňkleri</a:t>
            </a:r>
            <a:r>
              <a:rPr lang="ru-RU" sz="3000" b="1" dirty="0"/>
              <a:t> </a:t>
            </a:r>
            <a:r>
              <a:rPr lang="ru-RU" sz="3000" b="1" dirty="0" err="1"/>
              <a:t>saýlap</a:t>
            </a:r>
            <a:r>
              <a:rPr lang="ru-RU" sz="3000" b="1" dirty="0"/>
              <a:t> </a:t>
            </a:r>
            <a:r>
              <a:rPr lang="ru-RU" sz="3000" b="1" dirty="0" err="1"/>
              <a:t>bilmek</a:t>
            </a:r>
            <a:r>
              <a:rPr lang="ru-RU" sz="3000" b="1" dirty="0"/>
              <a:t>, </a:t>
            </a:r>
            <a:r>
              <a:rPr lang="ru-RU" sz="3000" b="1" dirty="0" err="1"/>
              <a:t>dürli</a:t>
            </a:r>
            <a:r>
              <a:rPr lang="ru-RU" sz="3000" b="1" dirty="0"/>
              <a:t> </a:t>
            </a:r>
            <a:r>
              <a:rPr lang="ru-RU" sz="3000" b="1" dirty="0" err="1"/>
              <a:t>çyzgylary</a:t>
            </a:r>
            <a:r>
              <a:rPr lang="ru-RU" sz="3000" b="1" dirty="0"/>
              <a:t> </a:t>
            </a:r>
            <a:r>
              <a:rPr lang="ru-RU" sz="3000" b="1" dirty="0" err="1"/>
              <a:t>çyzyp</a:t>
            </a:r>
            <a:r>
              <a:rPr lang="ru-RU" sz="3000" b="1" dirty="0"/>
              <a:t> </a:t>
            </a:r>
            <a:r>
              <a:rPr lang="ru-RU" sz="3000" b="1" dirty="0" err="1"/>
              <a:t>bilmek</a:t>
            </a:r>
            <a:r>
              <a:rPr lang="ru-RU" sz="3000" b="1" dirty="0"/>
              <a:t> </a:t>
            </a:r>
            <a:r>
              <a:rPr lang="ru-RU" sz="3000" b="1" dirty="0" err="1"/>
              <a:t>ýaly</a:t>
            </a:r>
            <a:r>
              <a:rPr lang="ru-RU" sz="3000" b="1" dirty="0"/>
              <a:t> </a:t>
            </a:r>
            <a:r>
              <a:rPr lang="ru-RU" sz="3000" b="1" dirty="0" err="1"/>
              <a:t>ukyplar</a:t>
            </a:r>
            <a:r>
              <a:rPr lang="ru-RU" sz="3000" b="1" dirty="0"/>
              <a:t> </a:t>
            </a:r>
            <a:r>
              <a:rPr lang="ru-RU" sz="3000" b="1" dirty="0" err="1"/>
              <a:t>bolýar</a:t>
            </a:r>
            <a:r>
              <a:rPr lang="ru-RU" sz="3000" b="1" dirty="0"/>
              <a:t>. </a:t>
            </a:r>
            <a:r>
              <a:rPr lang="ru-RU" sz="3000" b="1" dirty="0" err="1"/>
              <a:t>Adamyň</a:t>
            </a:r>
            <a:r>
              <a:rPr lang="ru-RU" sz="3000" b="1" dirty="0"/>
              <a:t> </a:t>
            </a:r>
            <a:r>
              <a:rPr lang="ru-RU" sz="3000" b="1" dirty="0" err="1"/>
              <a:t>ukybyny</a:t>
            </a:r>
            <a:r>
              <a:rPr lang="ru-RU" sz="3000" b="1" dirty="0"/>
              <a:t> </a:t>
            </a:r>
            <a:r>
              <a:rPr lang="ru-RU" sz="3000" b="1" dirty="0" err="1"/>
              <a:t>degişli</a:t>
            </a:r>
            <a:r>
              <a:rPr lang="ru-RU" sz="3000" b="1" dirty="0"/>
              <a:t> </a:t>
            </a:r>
            <a:r>
              <a:rPr lang="ru-RU" sz="3000" b="1" dirty="0" err="1"/>
              <a:t>işi</a:t>
            </a:r>
            <a:r>
              <a:rPr lang="ru-RU" sz="3000" b="1" dirty="0"/>
              <a:t> </a:t>
            </a:r>
            <a:r>
              <a:rPr lang="ru-RU" sz="3000" b="1" dirty="0" err="1"/>
              <a:t>beýlekilerden</a:t>
            </a:r>
            <a:r>
              <a:rPr lang="ru-RU" sz="3000" b="1" dirty="0"/>
              <a:t> </a:t>
            </a:r>
            <a:r>
              <a:rPr lang="ru-RU" sz="3000" b="1" dirty="0" err="1"/>
              <a:t>has</a:t>
            </a:r>
            <a:r>
              <a:rPr lang="ru-RU" sz="3000" b="1" dirty="0"/>
              <a:t> </a:t>
            </a:r>
            <a:r>
              <a:rPr lang="ru-RU" sz="3000" b="1" dirty="0" err="1"/>
              <a:t>ökdelik</a:t>
            </a:r>
            <a:r>
              <a:rPr lang="ru-RU" sz="3000" b="1" dirty="0"/>
              <a:t> </a:t>
            </a:r>
            <a:r>
              <a:rPr lang="ru-RU" sz="3000" b="1" dirty="0" err="1"/>
              <a:t>bilen</a:t>
            </a:r>
            <a:r>
              <a:rPr lang="ru-RU" sz="3000" b="1" dirty="0"/>
              <a:t> </a:t>
            </a:r>
            <a:r>
              <a:rPr lang="ru-RU" sz="3000" b="1" dirty="0" err="1"/>
              <a:t>ýerine</a:t>
            </a:r>
            <a:r>
              <a:rPr lang="ru-RU" sz="3000" b="1" dirty="0"/>
              <a:t> </a:t>
            </a:r>
            <a:r>
              <a:rPr lang="ru-RU" sz="3000" b="1" dirty="0" err="1"/>
              <a:t>ýetirmeginde</a:t>
            </a:r>
            <a:r>
              <a:rPr lang="ru-RU" sz="3000" b="1" dirty="0"/>
              <a:t> </a:t>
            </a:r>
            <a:r>
              <a:rPr lang="ru-RU" sz="3000" b="1" dirty="0" err="1"/>
              <a:t>görmek</a:t>
            </a:r>
            <a:r>
              <a:rPr lang="ru-RU" sz="3000" b="1" dirty="0"/>
              <a:t> </a:t>
            </a:r>
            <a:r>
              <a:rPr lang="ru-RU" sz="3000" b="1" dirty="0" err="1"/>
              <a:t>bolýar</a:t>
            </a:r>
            <a:r>
              <a:rPr lang="ru-RU" sz="3000" b="1" dirty="0"/>
              <a:t>. </a:t>
            </a:r>
            <a:r>
              <a:rPr lang="ru-RU" sz="3000" b="1" dirty="0" err="1"/>
              <a:t>Adam</a:t>
            </a:r>
            <a:r>
              <a:rPr lang="ru-RU" sz="3000" b="1" dirty="0"/>
              <a:t> </a:t>
            </a:r>
            <a:r>
              <a:rPr lang="ru-RU" sz="3000" b="1" dirty="0" err="1"/>
              <a:t>durmuşda</a:t>
            </a:r>
            <a:r>
              <a:rPr lang="ru-RU" sz="3000" b="1" dirty="0"/>
              <a:t> </a:t>
            </a:r>
            <a:r>
              <a:rPr lang="ru-RU" sz="3000" b="1" dirty="0" err="1"/>
              <a:t>diňe</a:t>
            </a:r>
            <a:r>
              <a:rPr lang="ru-RU" sz="3000" b="1" dirty="0"/>
              <a:t> </a:t>
            </a:r>
            <a:r>
              <a:rPr lang="ru-RU" sz="3000" b="1" dirty="0" err="1"/>
              <a:t>bir</a:t>
            </a:r>
            <a:r>
              <a:rPr lang="ru-RU" sz="3000" b="1" dirty="0"/>
              <a:t> </a:t>
            </a:r>
            <a:r>
              <a:rPr lang="ru-RU" sz="3000" b="1" dirty="0" err="1"/>
              <a:t>işi</a:t>
            </a:r>
            <a:r>
              <a:rPr lang="ru-RU" sz="3000" b="1" dirty="0"/>
              <a:t> </a:t>
            </a:r>
            <a:r>
              <a:rPr lang="ru-RU" sz="3000" b="1" dirty="0" err="1"/>
              <a:t>ýerine</a:t>
            </a:r>
            <a:r>
              <a:rPr lang="ru-RU" sz="3000" b="1" dirty="0"/>
              <a:t> </a:t>
            </a:r>
            <a:r>
              <a:rPr lang="ru-RU" sz="3000" b="1" dirty="0" err="1"/>
              <a:t>ýetirmäge</a:t>
            </a:r>
            <a:r>
              <a:rPr lang="ru-RU" sz="3000" b="1" dirty="0"/>
              <a:t>  </a:t>
            </a:r>
            <a:r>
              <a:rPr lang="ru-RU" sz="3000" b="1" dirty="0" err="1"/>
              <a:t>ukyply</a:t>
            </a:r>
            <a:r>
              <a:rPr lang="ru-RU" sz="3000" b="1" dirty="0"/>
              <a:t> </a:t>
            </a:r>
            <a:r>
              <a:rPr lang="ru-RU" sz="3000" b="1" dirty="0" err="1"/>
              <a:t>bolman</a:t>
            </a:r>
            <a:r>
              <a:rPr lang="ru-RU" sz="3000" b="1" dirty="0"/>
              <a:t>, </a:t>
            </a:r>
            <a:r>
              <a:rPr lang="ru-RU" sz="3000" b="1" dirty="0" err="1"/>
              <a:t>işiň</a:t>
            </a:r>
            <a:r>
              <a:rPr lang="ru-RU" sz="3000" b="1" dirty="0"/>
              <a:t> </a:t>
            </a:r>
            <a:r>
              <a:rPr lang="ru-RU" sz="3000" b="1" dirty="0" err="1"/>
              <a:t>dürli</a:t>
            </a:r>
            <a:r>
              <a:rPr lang="ru-RU" sz="3000" b="1" dirty="0"/>
              <a:t> </a:t>
            </a:r>
            <a:r>
              <a:rPr lang="ru-RU" sz="3000" b="1" dirty="0" err="1"/>
              <a:t>görnüşlerinde</a:t>
            </a:r>
            <a:r>
              <a:rPr lang="ru-RU" sz="3000" b="1" dirty="0"/>
              <a:t> </a:t>
            </a:r>
            <a:r>
              <a:rPr lang="ru-RU" sz="3000" b="1" dirty="0" err="1"/>
              <a:t>öz</a:t>
            </a:r>
            <a:r>
              <a:rPr lang="ru-RU" sz="3000" b="1" dirty="0"/>
              <a:t> </a:t>
            </a:r>
            <a:r>
              <a:rPr lang="ru-RU" sz="3000" b="1" dirty="0" err="1"/>
              <a:t>ukybyny</a:t>
            </a:r>
            <a:r>
              <a:rPr lang="ru-RU" sz="3000" b="1" dirty="0"/>
              <a:t> </a:t>
            </a:r>
            <a:r>
              <a:rPr lang="ru-RU" sz="3000" b="1" dirty="0" err="1"/>
              <a:t>ýüze</a:t>
            </a:r>
            <a:r>
              <a:rPr lang="ru-RU" sz="3000" b="1" dirty="0"/>
              <a:t> </a:t>
            </a:r>
            <a:r>
              <a:rPr lang="ru-RU" sz="3000" b="1" dirty="0" err="1"/>
              <a:t>çykaryp</a:t>
            </a:r>
            <a:r>
              <a:rPr lang="ru-RU" sz="3000" b="1" dirty="0"/>
              <a:t> </a:t>
            </a:r>
            <a:r>
              <a:rPr lang="ru-RU" sz="3000" b="1" dirty="0" err="1"/>
              <a:t>bilýär</a:t>
            </a:r>
            <a:r>
              <a:rPr lang="ru-RU" sz="3000" b="1" dirty="0"/>
              <a:t>. </a:t>
            </a:r>
            <a:r>
              <a:rPr lang="ru-RU" sz="3000" b="1" dirty="0" err="1"/>
              <a:t>Islendik</a:t>
            </a:r>
            <a:r>
              <a:rPr lang="ru-RU" sz="3000" b="1" dirty="0"/>
              <a:t> </a:t>
            </a:r>
            <a:r>
              <a:rPr lang="ru-RU" sz="3000" b="1" dirty="0" err="1"/>
              <a:t>iş</a:t>
            </a:r>
            <a:r>
              <a:rPr lang="ru-RU" sz="3000" b="1" dirty="0"/>
              <a:t> </a:t>
            </a:r>
            <a:r>
              <a:rPr lang="ru-RU" sz="3000" b="1" dirty="0" err="1"/>
              <a:t>diňe</a:t>
            </a:r>
            <a:r>
              <a:rPr lang="ru-RU" sz="3000" b="1" dirty="0"/>
              <a:t> </a:t>
            </a:r>
            <a:r>
              <a:rPr lang="ru-RU" sz="3000" b="1" dirty="0" err="1"/>
              <a:t>birtaraply</a:t>
            </a:r>
            <a:r>
              <a:rPr lang="ru-RU" sz="3000" b="1" dirty="0"/>
              <a:t> </a:t>
            </a:r>
            <a:r>
              <a:rPr lang="ru-RU" sz="3000" b="1" dirty="0" err="1"/>
              <a:t>ukyby</a:t>
            </a:r>
            <a:r>
              <a:rPr lang="ru-RU" sz="3000" b="1" dirty="0"/>
              <a:t> </a:t>
            </a:r>
            <a:r>
              <a:rPr lang="ru-RU" sz="3000" b="1" dirty="0" err="1"/>
              <a:t>däl-de</a:t>
            </a:r>
            <a:r>
              <a:rPr lang="ru-RU" sz="3000" b="1" dirty="0"/>
              <a:t>, </a:t>
            </a:r>
            <a:r>
              <a:rPr lang="ru-RU" sz="3000" b="1" dirty="0" err="1"/>
              <a:t>eýsem</a:t>
            </a:r>
            <a:r>
              <a:rPr lang="ru-RU" sz="3000" b="1" dirty="0"/>
              <a:t>, </a:t>
            </a:r>
            <a:r>
              <a:rPr lang="ru-RU" sz="3000" b="1" dirty="0" err="1"/>
              <a:t>biribiri</a:t>
            </a:r>
            <a:r>
              <a:rPr lang="ru-RU" sz="3000" b="1" dirty="0"/>
              <a:t> </a:t>
            </a:r>
            <a:r>
              <a:rPr lang="ru-RU" sz="3000" b="1" dirty="0" err="1"/>
              <a:t>bilen</a:t>
            </a:r>
            <a:r>
              <a:rPr lang="ru-RU" sz="3000" b="1" dirty="0"/>
              <a:t> </a:t>
            </a:r>
            <a:r>
              <a:rPr lang="ru-RU" sz="3000" b="1" dirty="0" err="1"/>
              <a:t>baglanyşykly</a:t>
            </a:r>
            <a:r>
              <a:rPr lang="ru-RU" sz="3000" b="1" dirty="0"/>
              <a:t> </a:t>
            </a:r>
            <a:r>
              <a:rPr lang="ru-RU" sz="3000" b="1" dirty="0" err="1"/>
              <a:t>bolan</a:t>
            </a:r>
            <a:r>
              <a:rPr lang="ru-RU" sz="3000" b="1" dirty="0"/>
              <a:t> </a:t>
            </a:r>
            <a:r>
              <a:rPr lang="ru-RU" sz="3000" b="1" dirty="0" err="1"/>
              <a:t>birnäçe</a:t>
            </a:r>
            <a:r>
              <a:rPr lang="ru-RU" sz="3000" b="1" dirty="0"/>
              <a:t> </a:t>
            </a:r>
            <a:r>
              <a:rPr lang="ru-RU" sz="3000" b="1" dirty="0" err="1"/>
              <a:t>ukyplary</a:t>
            </a:r>
            <a:r>
              <a:rPr lang="ru-RU" sz="3000" b="1" dirty="0"/>
              <a:t> </a:t>
            </a:r>
            <a:r>
              <a:rPr lang="ru-RU" sz="3000" b="1" dirty="0" err="1"/>
              <a:t>talap</a:t>
            </a:r>
            <a:r>
              <a:rPr lang="ru-RU" sz="3000" b="1" dirty="0"/>
              <a:t> </a:t>
            </a:r>
            <a:r>
              <a:rPr lang="ru-RU" sz="3000" b="1" dirty="0" err="1"/>
              <a:t>edýär</a:t>
            </a:r>
            <a:r>
              <a:rPr lang="ru-RU" sz="3000" b="1" dirty="0"/>
              <a:t>. </a:t>
            </a:r>
            <a:r>
              <a:rPr lang="ru-RU" sz="3000" b="1" dirty="0" err="1"/>
              <a:t>Ukyplylyk</a:t>
            </a:r>
            <a:r>
              <a:rPr lang="ru-RU" sz="3000" b="1" dirty="0"/>
              <a:t> </a:t>
            </a:r>
            <a:r>
              <a:rPr lang="ru-RU" sz="3000" b="1" dirty="0" err="1"/>
              <a:t>adamyň</a:t>
            </a:r>
            <a:r>
              <a:rPr lang="ru-RU" sz="3000" b="1" dirty="0"/>
              <a:t> </a:t>
            </a:r>
            <a:r>
              <a:rPr lang="ru-RU" sz="3000" b="1" dirty="0" err="1"/>
              <a:t>işiniň</a:t>
            </a:r>
            <a:r>
              <a:rPr lang="ru-RU" sz="3000" b="1" dirty="0"/>
              <a:t>, </a:t>
            </a:r>
            <a:r>
              <a:rPr lang="ru-RU" sz="3000" b="1" dirty="0" err="1"/>
              <a:t>hereketiniň</a:t>
            </a:r>
            <a:r>
              <a:rPr lang="ru-RU" sz="3000" b="1" dirty="0"/>
              <a:t> </a:t>
            </a:r>
            <a:r>
              <a:rPr lang="ru-RU" sz="3000" b="1" dirty="0" err="1"/>
              <a:t>dowamynda</a:t>
            </a:r>
            <a:r>
              <a:rPr lang="ru-RU" sz="3000" b="1" dirty="0"/>
              <a:t> </a:t>
            </a:r>
            <a:r>
              <a:rPr lang="ru-RU" sz="3000" b="1" dirty="0" err="1"/>
              <a:t>kemala</a:t>
            </a:r>
            <a:r>
              <a:rPr lang="ru-RU" sz="3000" b="1" dirty="0"/>
              <a:t> </a:t>
            </a:r>
            <a:r>
              <a:rPr lang="ru-RU" sz="3000" b="1" dirty="0" err="1"/>
              <a:t>gelýär</a:t>
            </a:r>
            <a:r>
              <a:rPr lang="ru-RU" sz="3000" b="1" dirty="0"/>
              <a:t>. </a:t>
            </a:r>
            <a:r>
              <a:rPr lang="ru-RU" sz="3000" b="1" dirty="0" err="1"/>
              <a:t>Adamyň</a:t>
            </a:r>
            <a:r>
              <a:rPr lang="ru-RU" sz="3000" b="1" dirty="0"/>
              <a:t> </a:t>
            </a:r>
            <a:r>
              <a:rPr lang="ru-RU" sz="3000" b="1" dirty="0" err="1"/>
              <a:t>işi</a:t>
            </a:r>
            <a:r>
              <a:rPr lang="ru-RU" sz="3000" b="1" dirty="0"/>
              <a:t> </a:t>
            </a:r>
            <a:r>
              <a:rPr lang="ru-RU" sz="3000" b="1" dirty="0" err="1"/>
              <a:t>ýerine</a:t>
            </a:r>
            <a:r>
              <a:rPr lang="ru-RU" sz="3000" b="1" dirty="0"/>
              <a:t> </a:t>
            </a:r>
            <a:r>
              <a:rPr lang="ru-RU" sz="3000" b="1" dirty="0" err="1"/>
              <a:t>ýetirişine</a:t>
            </a:r>
            <a:r>
              <a:rPr lang="ru-RU" sz="3000" b="1" dirty="0"/>
              <a:t> </a:t>
            </a:r>
            <a:r>
              <a:rPr lang="ru-RU" sz="3000" b="1" dirty="0" err="1"/>
              <a:t>syn</a:t>
            </a:r>
            <a:r>
              <a:rPr lang="ru-RU" sz="3000" b="1" dirty="0"/>
              <a:t> </a:t>
            </a:r>
            <a:r>
              <a:rPr lang="ru-RU" sz="3000" b="1" dirty="0" err="1"/>
              <a:t>etmezden</a:t>
            </a:r>
            <a:r>
              <a:rPr lang="ru-RU" sz="3000" b="1" dirty="0"/>
              <a:t>, </a:t>
            </a:r>
            <a:r>
              <a:rPr lang="ru-RU" sz="3000" b="1" dirty="0" err="1"/>
              <a:t>oňa</a:t>
            </a:r>
            <a:r>
              <a:rPr lang="ru-RU" sz="3000" b="1" dirty="0"/>
              <a:t> </a:t>
            </a:r>
            <a:r>
              <a:rPr lang="ru-RU" sz="3000" b="1" dirty="0" err="1"/>
              <a:t>ukypsyz</a:t>
            </a:r>
            <a:r>
              <a:rPr lang="ru-RU" sz="3000" b="1" dirty="0"/>
              <a:t> </a:t>
            </a:r>
            <a:r>
              <a:rPr lang="ru-RU" sz="3000" b="1" dirty="0" err="1"/>
              <a:t>diýip</a:t>
            </a:r>
            <a:r>
              <a:rPr lang="ru-RU" sz="3000" b="1" dirty="0"/>
              <a:t> </a:t>
            </a:r>
            <a:r>
              <a:rPr lang="ru-RU" sz="3000" b="1" dirty="0" err="1"/>
              <a:t>baha</a:t>
            </a:r>
            <a:r>
              <a:rPr lang="ru-RU" sz="3000" b="1" dirty="0"/>
              <a:t> </a:t>
            </a:r>
            <a:r>
              <a:rPr lang="ru-RU" sz="3000" b="1" dirty="0" err="1"/>
              <a:t>berip</a:t>
            </a:r>
            <a:r>
              <a:rPr lang="ru-RU" sz="3000" b="1" dirty="0"/>
              <a:t> </a:t>
            </a:r>
            <a:r>
              <a:rPr lang="ru-RU" sz="3000" b="1" dirty="0" err="1"/>
              <a:t>bolmaýar</a:t>
            </a:r>
            <a:r>
              <a:rPr lang="ru-RU" sz="3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819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3224" y="317242"/>
            <a:ext cx="11513976" cy="6326154"/>
          </a:xfrm>
        </p:spPr>
        <p:txBody>
          <a:bodyPr>
            <a:noAutofit/>
          </a:bodyPr>
          <a:lstStyle/>
          <a:p>
            <a:r>
              <a:rPr lang="ru-RU" b="1" dirty="0" err="1"/>
              <a:t>Ukyplylyk</a:t>
            </a:r>
            <a:r>
              <a:rPr lang="ru-RU" b="1" dirty="0"/>
              <a:t> </a:t>
            </a:r>
            <a:r>
              <a:rPr lang="ru-RU" b="1" dirty="0" err="1"/>
              <a:t>adamda</a:t>
            </a:r>
            <a:r>
              <a:rPr lang="ru-RU" b="1" dirty="0"/>
              <a:t> </a:t>
            </a:r>
            <a:r>
              <a:rPr lang="ru-RU" b="1" dirty="0" err="1"/>
              <a:t>degişli</a:t>
            </a:r>
            <a:r>
              <a:rPr lang="ru-RU" b="1" dirty="0"/>
              <a:t> </a:t>
            </a:r>
            <a:r>
              <a:rPr lang="ru-RU" b="1" dirty="0" err="1"/>
              <a:t>işi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ýetirmegi</a:t>
            </a:r>
            <a:r>
              <a:rPr lang="ru-RU" b="1" dirty="0"/>
              <a:t> </a:t>
            </a:r>
            <a:r>
              <a:rPr lang="ru-RU" b="1" dirty="0" err="1"/>
              <a:t>öwrenmegi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bilimler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düşünjeleri</a:t>
            </a:r>
            <a:r>
              <a:rPr lang="ru-RU" b="1" dirty="0"/>
              <a:t> </a:t>
            </a:r>
            <a:r>
              <a:rPr lang="ru-RU" b="1" dirty="0" err="1"/>
              <a:t>berk</a:t>
            </a:r>
            <a:r>
              <a:rPr lang="ru-RU" b="1" dirty="0"/>
              <a:t> </a:t>
            </a:r>
            <a:r>
              <a:rPr lang="ru-RU" b="1" dirty="0" err="1"/>
              <a:t>kemala</a:t>
            </a:r>
            <a:r>
              <a:rPr lang="ru-RU" b="1" dirty="0"/>
              <a:t> </a:t>
            </a:r>
            <a:r>
              <a:rPr lang="ru-RU" b="1" dirty="0" err="1"/>
              <a:t>gelýär</a:t>
            </a:r>
            <a:r>
              <a:rPr lang="ru-RU" b="1" dirty="0"/>
              <a:t>. </a:t>
            </a:r>
            <a:r>
              <a:rPr lang="ru-RU" b="1" dirty="0" err="1"/>
              <a:t>Mysal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, </a:t>
            </a:r>
            <a:r>
              <a:rPr lang="ru-RU" b="1" dirty="0" err="1"/>
              <a:t>kiçi</a:t>
            </a:r>
            <a:r>
              <a:rPr lang="ru-RU" b="1" dirty="0"/>
              <a:t> </a:t>
            </a:r>
            <a:r>
              <a:rPr lang="ru-RU" b="1" dirty="0" err="1"/>
              <a:t>ýaşly</a:t>
            </a:r>
            <a:r>
              <a:rPr lang="ru-RU" b="1" dirty="0"/>
              <a:t> </a:t>
            </a:r>
            <a:r>
              <a:rPr lang="ru-RU" b="1" dirty="0" err="1"/>
              <a:t>mekdep</a:t>
            </a:r>
            <a:r>
              <a:rPr lang="ru-RU" b="1" dirty="0"/>
              <a:t> </a:t>
            </a:r>
            <a:r>
              <a:rPr lang="ru-RU" b="1" dirty="0" err="1"/>
              <a:t>okuwçysyna</a:t>
            </a:r>
            <a:r>
              <a:rPr lang="ru-RU" b="1" dirty="0"/>
              <a:t> </a:t>
            </a:r>
            <a:r>
              <a:rPr lang="ru-RU" b="1" dirty="0" err="1"/>
              <a:t>saz</a:t>
            </a:r>
            <a:r>
              <a:rPr lang="ru-RU" b="1" dirty="0"/>
              <a:t> </a:t>
            </a:r>
            <a:r>
              <a:rPr lang="ru-RU" b="1" dirty="0" err="1"/>
              <a:t>çalmagy</a:t>
            </a:r>
            <a:r>
              <a:rPr lang="ru-RU" b="1" dirty="0"/>
              <a:t> </a:t>
            </a:r>
            <a:r>
              <a:rPr lang="ru-RU" b="1" dirty="0" err="1"/>
              <a:t>öwretmän</a:t>
            </a:r>
            <a:r>
              <a:rPr lang="ru-RU" b="1" dirty="0"/>
              <a:t>, </a:t>
            </a:r>
            <a:r>
              <a:rPr lang="ru-RU" b="1" dirty="0" err="1"/>
              <a:t>oňa</a:t>
            </a:r>
            <a:r>
              <a:rPr lang="ru-RU" b="1" dirty="0"/>
              <a:t> </a:t>
            </a:r>
            <a:r>
              <a:rPr lang="ru-RU" b="1" dirty="0" err="1"/>
              <a:t>çalmaga</a:t>
            </a:r>
            <a:r>
              <a:rPr lang="ru-RU" b="1" dirty="0"/>
              <a:t> </a:t>
            </a:r>
            <a:r>
              <a:rPr lang="ru-RU" b="1" dirty="0" err="1"/>
              <a:t>ukypsyz</a:t>
            </a:r>
            <a:r>
              <a:rPr lang="ru-RU" b="1" dirty="0"/>
              <a:t> </a:t>
            </a:r>
            <a:r>
              <a:rPr lang="ru-RU" b="1" dirty="0" err="1"/>
              <a:t>diýip</a:t>
            </a:r>
            <a:r>
              <a:rPr lang="ru-RU" b="1" dirty="0"/>
              <a:t> </a:t>
            </a:r>
            <a:r>
              <a:rPr lang="ru-RU" b="1" dirty="0" err="1"/>
              <a:t>bolmaýar</a:t>
            </a:r>
            <a:r>
              <a:rPr lang="ru-RU" b="1" dirty="0"/>
              <a:t>. </a:t>
            </a:r>
            <a:r>
              <a:rPr lang="ru-RU" b="1" dirty="0" err="1"/>
              <a:t>Saz</a:t>
            </a:r>
            <a:r>
              <a:rPr lang="ru-RU" b="1" dirty="0"/>
              <a:t> </a:t>
            </a:r>
            <a:r>
              <a:rPr lang="ru-RU" b="1" dirty="0" err="1"/>
              <a:t>çalmagyň</a:t>
            </a:r>
            <a:r>
              <a:rPr lang="ru-RU" b="1" dirty="0"/>
              <a:t> </a:t>
            </a:r>
            <a:r>
              <a:rPr lang="ru-RU" b="1" dirty="0" err="1"/>
              <a:t>ýönekeýje</a:t>
            </a:r>
            <a:r>
              <a:rPr lang="ru-RU" b="1" dirty="0"/>
              <a:t> </a:t>
            </a:r>
            <a:r>
              <a:rPr lang="ru-RU" b="1" dirty="0" err="1"/>
              <a:t>düşünjelerini</a:t>
            </a:r>
            <a:r>
              <a:rPr lang="ru-RU" b="1" dirty="0"/>
              <a:t> </a:t>
            </a:r>
            <a:r>
              <a:rPr lang="ru-RU" b="1" dirty="0" err="1"/>
              <a:t>öwredip</a:t>
            </a:r>
            <a:r>
              <a:rPr lang="ru-RU" b="1" dirty="0"/>
              <a:t> </a:t>
            </a:r>
            <a:r>
              <a:rPr lang="ru-RU" b="1" dirty="0" err="1"/>
              <a:t>başlanyňda</a:t>
            </a:r>
            <a:r>
              <a:rPr lang="ru-RU" b="1" dirty="0"/>
              <a:t>, </a:t>
            </a:r>
            <a:r>
              <a:rPr lang="ru-RU" b="1" dirty="0" err="1"/>
              <a:t>okuwçynyň</a:t>
            </a:r>
            <a:r>
              <a:rPr lang="ru-RU" b="1" dirty="0"/>
              <a:t> </a:t>
            </a:r>
            <a:r>
              <a:rPr lang="ru-RU" b="1" dirty="0" err="1"/>
              <a:t>sazy</a:t>
            </a:r>
            <a:r>
              <a:rPr lang="ru-RU" b="1" dirty="0"/>
              <a:t> </a:t>
            </a:r>
            <a:r>
              <a:rPr lang="ru-RU" b="1" dirty="0" err="1"/>
              <a:t>çalmaga</a:t>
            </a:r>
            <a:r>
              <a:rPr lang="ru-RU" b="1" dirty="0"/>
              <a:t> </a:t>
            </a:r>
            <a:r>
              <a:rPr lang="ru-RU" b="1" dirty="0" err="1"/>
              <a:t>ukybynyň</a:t>
            </a:r>
            <a:r>
              <a:rPr lang="ru-RU" b="1" dirty="0"/>
              <a:t> </a:t>
            </a:r>
            <a:r>
              <a:rPr lang="ru-RU" b="1" dirty="0" err="1"/>
              <a:t>boljakdygyny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bolmajakdygyny</a:t>
            </a:r>
            <a:r>
              <a:rPr lang="ru-RU" b="1" dirty="0"/>
              <a:t> </a:t>
            </a:r>
            <a:r>
              <a:rPr lang="ru-RU" b="1" dirty="0" err="1"/>
              <a:t>anyklamak</a:t>
            </a:r>
            <a:r>
              <a:rPr lang="ru-RU" b="1" dirty="0"/>
              <a:t> </a:t>
            </a:r>
            <a:r>
              <a:rPr lang="ru-RU" b="1" dirty="0" err="1"/>
              <a:t>bolýar</a:t>
            </a:r>
            <a:r>
              <a:rPr lang="ru-RU" b="1" dirty="0"/>
              <a:t>.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işe</a:t>
            </a:r>
            <a:r>
              <a:rPr lang="ru-RU" b="1" dirty="0"/>
              <a:t> </a:t>
            </a:r>
            <a:r>
              <a:rPr lang="ru-RU" b="1" dirty="0" err="1"/>
              <a:t>ukyply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dogulmaýar</a:t>
            </a:r>
            <a:r>
              <a:rPr lang="ru-RU" b="1" dirty="0"/>
              <a:t>.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diňe</a:t>
            </a:r>
            <a:r>
              <a:rPr lang="ru-RU" b="1" dirty="0"/>
              <a:t> </a:t>
            </a:r>
            <a:r>
              <a:rPr lang="ru-RU" b="1" dirty="0" err="1"/>
              <a:t>ýaşaýşyň</a:t>
            </a:r>
            <a:r>
              <a:rPr lang="ru-RU" b="1" dirty="0"/>
              <a:t> </a:t>
            </a:r>
            <a:r>
              <a:rPr lang="ru-RU" b="1" dirty="0" err="1"/>
              <a:t>dowamynda</a:t>
            </a:r>
            <a:r>
              <a:rPr lang="ru-RU" b="1" dirty="0"/>
              <a:t> </a:t>
            </a:r>
            <a:r>
              <a:rPr lang="ru-RU" b="1" dirty="0" err="1"/>
              <a:t>öwrenmek</a:t>
            </a:r>
            <a:r>
              <a:rPr lang="ru-RU" b="1" dirty="0"/>
              <a:t>, </a:t>
            </a:r>
            <a:r>
              <a:rPr lang="ru-RU" b="1" dirty="0" err="1"/>
              <a:t>gaýtalamak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ukyplylygy</a:t>
            </a:r>
            <a:r>
              <a:rPr lang="ru-RU" b="1" dirty="0"/>
              <a:t> </a:t>
            </a:r>
            <a:r>
              <a:rPr lang="ru-RU" b="1" dirty="0" err="1"/>
              <a:t>ele</a:t>
            </a:r>
            <a:r>
              <a:rPr lang="ru-RU" b="1" dirty="0"/>
              <a:t> </a:t>
            </a:r>
            <a:r>
              <a:rPr lang="ru-RU" b="1" dirty="0" err="1"/>
              <a:t>alýar</a:t>
            </a:r>
            <a:r>
              <a:rPr lang="ru-RU" b="1" dirty="0"/>
              <a:t>.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işe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höwesi,gyzyklanmasy</a:t>
            </a:r>
            <a:r>
              <a:rPr lang="ru-RU" b="1" dirty="0"/>
              <a:t> </a:t>
            </a:r>
            <a:r>
              <a:rPr lang="ru-RU" b="1" dirty="0" err="1"/>
              <a:t>degişli</a:t>
            </a:r>
            <a:r>
              <a:rPr lang="ru-RU" b="1" dirty="0"/>
              <a:t> </a:t>
            </a:r>
            <a:r>
              <a:rPr lang="ru-RU" b="1" dirty="0" err="1"/>
              <a:t>işi</a:t>
            </a:r>
            <a:r>
              <a:rPr lang="ru-RU" b="1" dirty="0"/>
              <a:t> </a:t>
            </a:r>
            <a:r>
              <a:rPr lang="ru-RU" b="1" dirty="0" err="1"/>
              <a:t>ukyply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ýetirmäge</a:t>
            </a:r>
            <a:r>
              <a:rPr lang="ru-RU" b="1" dirty="0"/>
              <a:t> </a:t>
            </a:r>
            <a:r>
              <a:rPr lang="ru-RU" b="1" dirty="0" err="1"/>
              <a:t>mümkinçilik</a:t>
            </a:r>
            <a:r>
              <a:rPr lang="ru-RU" b="1" dirty="0"/>
              <a:t> </a:t>
            </a:r>
            <a:r>
              <a:rPr lang="ru-RU" b="1" dirty="0" err="1"/>
              <a:t>berýär</a:t>
            </a:r>
            <a:r>
              <a:rPr lang="ru-RU" b="1" dirty="0"/>
              <a:t>. </a:t>
            </a:r>
            <a:r>
              <a:rPr lang="ru-RU" b="1" dirty="0" err="1"/>
              <a:t>Okuwçynyň</a:t>
            </a:r>
            <a:r>
              <a:rPr lang="ru-RU" b="1" dirty="0"/>
              <a:t>  </a:t>
            </a:r>
            <a:r>
              <a:rPr lang="ru-RU" b="1" dirty="0" err="1"/>
              <a:t>matematiki</a:t>
            </a:r>
            <a:r>
              <a:rPr lang="ru-RU" b="1" dirty="0"/>
              <a:t> </a:t>
            </a:r>
            <a:r>
              <a:rPr lang="ru-RU" b="1" dirty="0" err="1"/>
              <a:t>bilimleriniň</a:t>
            </a:r>
            <a:r>
              <a:rPr lang="ru-RU" b="1" dirty="0"/>
              <a:t>, </a:t>
            </a:r>
            <a:r>
              <a:rPr lang="ru-RU" b="1" dirty="0" err="1"/>
              <a:t>başarnyklarynyň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endikleriniň</a:t>
            </a:r>
            <a:r>
              <a:rPr lang="ru-RU" b="1" dirty="0"/>
              <a:t> </a:t>
            </a:r>
            <a:r>
              <a:rPr lang="ru-RU" b="1" dirty="0" err="1"/>
              <a:t>bolmaklygy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çylşyrymly</a:t>
            </a:r>
            <a:r>
              <a:rPr lang="ru-RU" b="1" dirty="0"/>
              <a:t> </a:t>
            </a:r>
            <a:r>
              <a:rPr lang="ru-RU" b="1" dirty="0" err="1"/>
              <a:t>meseleleri</a:t>
            </a:r>
            <a:r>
              <a:rPr lang="ru-RU" b="1" dirty="0"/>
              <a:t> </a:t>
            </a:r>
            <a:r>
              <a:rPr lang="ru-RU" b="1" dirty="0" err="1"/>
              <a:t>çözüp</a:t>
            </a:r>
            <a:r>
              <a:rPr lang="ru-RU" b="1" dirty="0"/>
              <a:t> </a:t>
            </a:r>
            <a:r>
              <a:rPr lang="ru-RU" b="1" dirty="0" err="1"/>
              <a:t>bilmek</a:t>
            </a:r>
            <a:r>
              <a:rPr lang="ru-RU" b="1" dirty="0"/>
              <a:t>, </a:t>
            </a:r>
            <a:r>
              <a:rPr lang="ru-RU" b="1" dirty="0" err="1"/>
              <a:t>logiki</a:t>
            </a:r>
            <a:r>
              <a:rPr lang="ru-RU" b="1" dirty="0"/>
              <a:t> </a:t>
            </a:r>
            <a:r>
              <a:rPr lang="ru-RU" b="1" dirty="0" err="1"/>
              <a:t>pikirlenip</a:t>
            </a:r>
            <a:r>
              <a:rPr lang="ru-RU" b="1" dirty="0"/>
              <a:t> </a:t>
            </a:r>
            <a:r>
              <a:rPr lang="ru-RU" b="1" dirty="0" err="1"/>
              <a:t>bilmek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ukyplary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çykýar</a:t>
            </a:r>
            <a:r>
              <a:rPr lang="ru-RU" b="1" dirty="0"/>
              <a:t>. </a:t>
            </a:r>
            <a:r>
              <a:rPr lang="ru-RU" b="1" dirty="0" err="1"/>
              <a:t>Okuwçylaryň</a:t>
            </a:r>
            <a:r>
              <a:rPr lang="ru-RU" b="1" dirty="0"/>
              <a:t> </a:t>
            </a:r>
            <a:r>
              <a:rPr lang="ru-RU" b="1" dirty="0" err="1"/>
              <a:t>ukyplaryny</a:t>
            </a:r>
            <a:r>
              <a:rPr lang="ru-RU" b="1" dirty="0"/>
              <a:t> </a:t>
            </a:r>
            <a:r>
              <a:rPr lang="ru-RU" b="1" dirty="0" err="1"/>
              <a:t>ösdürmekde</a:t>
            </a:r>
            <a:r>
              <a:rPr lang="ru-RU" b="1" dirty="0"/>
              <a:t> </a:t>
            </a:r>
            <a:r>
              <a:rPr lang="ru-RU" b="1" dirty="0" err="1"/>
              <a:t>mekdep</a:t>
            </a:r>
            <a:r>
              <a:rPr lang="ru-RU" b="1" dirty="0"/>
              <a:t> </a:t>
            </a:r>
            <a:r>
              <a:rPr lang="ru-RU" b="1" dirty="0" err="1"/>
              <a:t>mugallymlarynyň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barýan</a:t>
            </a:r>
            <a:r>
              <a:rPr lang="ru-RU" b="1" dirty="0"/>
              <a:t> </a:t>
            </a:r>
            <a:r>
              <a:rPr lang="ru-RU" b="1" dirty="0" err="1"/>
              <a:t>işleriniň</a:t>
            </a:r>
            <a:r>
              <a:rPr lang="ru-RU" b="1" dirty="0"/>
              <a:t> </a:t>
            </a:r>
            <a:r>
              <a:rPr lang="ru-RU" b="1" dirty="0" err="1"/>
              <a:t>ähmiýeti</a:t>
            </a:r>
            <a:r>
              <a:rPr lang="ru-RU" b="1" dirty="0"/>
              <a:t> </a:t>
            </a:r>
            <a:r>
              <a:rPr lang="ru-RU" b="1" dirty="0" err="1"/>
              <a:t>örän</a:t>
            </a:r>
            <a:r>
              <a:rPr lang="ru-RU" b="1" dirty="0"/>
              <a:t> </a:t>
            </a:r>
            <a:r>
              <a:rPr lang="ru-RU" b="1" dirty="0" err="1"/>
              <a:t>uludyr</a:t>
            </a:r>
            <a:r>
              <a:rPr lang="ru-RU" b="1" dirty="0"/>
              <a:t>. </a:t>
            </a:r>
            <a:r>
              <a:rPr lang="ru-RU" b="1" dirty="0" err="1"/>
              <a:t>Saz</a:t>
            </a:r>
            <a:r>
              <a:rPr lang="ru-RU" b="1" dirty="0"/>
              <a:t> </a:t>
            </a:r>
            <a:r>
              <a:rPr lang="ru-RU" b="1" dirty="0" err="1"/>
              <a:t>mugallymy</a:t>
            </a:r>
            <a:r>
              <a:rPr lang="ru-RU" b="1" dirty="0"/>
              <a:t> </a:t>
            </a:r>
            <a:r>
              <a:rPr lang="ru-RU" b="1" dirty="0" err="1"/>
              <a:t>okuwçylaryň</a:t>
            </a:r>
            <a:r>
              <a:rPr lang="ru-RU" b="1" dirty="0"/>
              <a:t> </a:t>
            </a:r>
            <a:r>
              <a:rPr lang="ru-RU" b="1" dirty="0" err="1"/>
              <a:t>saz</a:t>
            </a:r>
            <a:r>
              <a:rPr lang="ru-RU" b="1" dirty="0"/>
              <a:t> </a:t>
            </a:r>
            <a:r>
              <a:rPr lang="ru-RU" b="1" dirty="0" err="1"/>
              <a:t>diňlemäge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çalmaga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ukyplaryny</a:t>
            </a:r>
            <a:r>
              <a:rPr lang="ru-RU" b="1" dirty="0"/>
              <a:t>, </a:t>
            </a:r>
            <a:r>
              <a:rPr lang="ru-RU" b="1" dirty="0" err="1"/>
              <a:t>surat</a:t>
            </a:r>
            <a:r>
              <a:rPr lang="ru-RU" b="1" dirty="0"/>
              <a:t> </a:t>
            </a:r>
            <a:r>
              <a:rPr lang="ru-RU" b="1" dirty="0" err="1"/>
              <a:t>mugallymy</a:t>
            </a:r>
            <a:r>
              <a:rPr lang="ru-RU" b="1" dirty="0"/>
              <a:t> </a:t>
            </a:r>
            <a:r>
              <a:rPr lang="ru-RU" b="1" dirty="0" err="1"/>
              <a:t>surat</a:t>
            </a:r>
            <a:r>
              <a:rPr lang="ru-RU" b="1" dirty="0"/>
              <a:t> </a:t>
            </a:r>
            <a:r>
              <a:rPr lang="ru-RU" b="1" dirty="0" err="1"/>
              <a:t>çekmäge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reňkleri</a:t>
            </a:r>
            <a:r>
              <a:rPr lang="ru-RU" b="1" dirty="0"/>
              <a:t> </a:t>
            </a:r>
            <a:r>
              <a:rPr lang="ru-RU" b="1" dirty="0" err="1"/>
              <a:t>saýlap</a:t>
            </a:r>
            <a:r>
              <a:rPr lang="ru-RU" b="1" dirty="0"/>
              <a:t> </a:t>
            </a:r>
            <a:r>
              <a:rPr lang="ru-RU" b="1" dirty="0" err="1"/>
              <a:t>bilmäge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ukyplaryny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çykaryp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ösdürip</a:t>
            </a:r>
            <a:r>
              <a:rPr lang="ru-RU" b="1" dirty="0"/>
              <a:t> </a:t>
            </a:r>
            <a:r>
              <a:rPr lang="ru-RU" b="1" dirty="0" err="1"/>
              <a:t>bilýär</a:t>
            </a:r>
            <a:r>
              <a:rPr lang="ru-RU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18248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0547" y="503853"/>
            <a:ext cx="11271379" cy="599025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600" b="1" dirty="0" err="1">
                <a:solidFill>
                  <a:srgbClr val="0070C0"/>
                </a:solidFill>
              </a:rPr>
              <a:t>Adamda</a:t>
            </a:r>
            <a:r>
              <a:rPr lang="ru-RU" sz="3600" b="1" dirty="0">
                <a:solidFill>
                  <a:srgbClr val="0070C0"/>
                </a:solidFill>
              </a:rPr>
              <a:t> </a:t>
            </a:r>
            <a:r>
              <a:rPr lang="ru-RU" sz="3600" b="1" dirty="0" err="1">
                <a:solidFill>
                  <a:srgbClr val="0070C0"/>
                </a:solidFill>
              </a:rPr>
              <a:t>ukybyň</a:t>
            </a:r>
            <a:r>
              <a:rPr lang="ru-RU" sz="3600" b="1" dirty="0">
                <a:solidFill>
                  <a:srgbClr val="0070C0"/>
                </a:solidFill>
              </a:rPr>
              <a:t> </a:t>
            </a:r>
            <a:r>
              <a:rPr lang="ru-RU" sz="3600" b="1" dirty="0" err="1">
                <a:solidFill>
                  <a:srgbClr val="0070C0"/>
                </a:solidFill>
              </a:rPr>
              <a:t>emele</a:t>
            </a:r>
            <a:r>
              <a:rPr lang="ru-RU" sz="3600" b="1" dirty="0">
                <a:solidFill>
                  <a:srgbClr val="0070C0"/>
                </a:solidFill>
              </a:rPr>
              <a:t> </a:t>
            </a:r>
            <a:r>
              <a:rPr lang="ru-RU" sz="3600" b="1" dirty="0" err="1">
                <a:solidFill>
                  <a:srgbClr val="0070C0"/>
                </a:solidFill>
              </a:rPr>
              <a:t>gelşine</a:t>
            </a:r>
            <a:r>
              <a:rPr lang="ru-RU" sz="3600" b="1" dirty="0">
                <a:solidFill>
                  <a:srgbClr val="0070C0"/>
                </a:solidFill>
              </a:rPr>
              <a:t> </a:t>
            </a:r>
            <a:r>
              <a:rPr lang="ru-RU" sz="3600" b="1" dirty="0" err="1">
                <a:solidFill>
                  <a:srgbClr val="0070C0"/>
                </a:solidFill>
              </a:rPr>
              <a:t>tebigy</a:t>
            </a:r>
            <a:r>
              <a:rPr lang="ru-RU" sz="3600" b="1" dirty="0">
                <a:solidFill>
                  <a:srgbClr val="0070C0"/>
                </a:solidFill>
              </a:rPr>
              <a:t>, </a:t>
            </a:r>
            <a:r>
              <a:rPr lang="ru-RU" sz="3600" b="1" dirty="0" err="1">
                <a:solidFill>
                  <a:srgbClr val="0070C0"/>
                </a:solidFill>
              </a:rPr>
              <a:t>dogabitdi</a:t>
            </a:r>
            <a:r>
              <a:rPr lang="ru-RU" sz="3600" b="1" dirty="0">
                <a:solidFill>
                  <a:srgbClr val="0070C0"/>
                </a:solidFill>
              </a:rPr>
              <a:t> </a:t>
            </a:r>
            <a:r>
              <a:rPr lang="ru-RU" sz="3600" b="1" dirty="0" err="1">
                <a:solidFill>
                  <a:srgbClr val="0070C0"/>
                </a:solidFill>
              </a:rPr>
              <a:t>faktorlaryň</a:t>
            </a:r>
            <a:r>
              <a:rPr lang="ru-RU" sz="3600" b="1" dirty="0">
                <a:solidFill>
                  <a:srgbClr val="0070C0"/>
                </a:solidFill>
              </a:rPr>
              <a:t> </a:t>
            </a:r>
            <a:r>
              <a:rPr lang="ru-RU" sz="3600" b="1" dirty="0" err="1">
                <a:solidFill>
                  <a:srgbClr val="0070C0"/>
                </a:solidFill>
              </a:rPr>
              <a:t>täsiri</a:t>
            </a:r>
            <a:r>
              <a:rPr lang="ru-RU" sz="3600" b="1" dirty="0">
                <a:solidFill>
                  <a:srgbClr val="0070C0"/>
                </a:solidFill>
              </a:rPr>
              <a:t> </a:t>
            </a:r>
            <a:r>
              <a:rPr lang="ru-RU" sz="3600" b="1" dirty="0" err="1">
                <a:solidFill>
                  <a:srgbClr val="0070C0"/>
                </a:solidFill>
              </a:rPr>
              <a:t>barmyka</a:t>
            </a:r>
            <a:r>
              <a:rPr lang="ru-RU" sz="3600" b="1" dirty="0" smtClean="0">
                <a:solidFill>
                  <a:srgbClr val="0070C0"/>
                </a:solidFill>
              </a:rPr>
              <a:t>?</a:t>
            </a:r>
            <a:endParaRPr lang="tk-TM" sz="3600" b="1" dirty="0" smtClean="0">
              <a:solidFill>
                <a:srgbClr val="0070C0"/>
              </a:solidFill>
            </a:endParaRPr>
          </a:p>
          <a:p>
            <a:r>
              <a:rPr lang="ru-RU" sz="3600" b="1" dirty="0" err="1"/>
              <a:t>Birnäçe</a:t>
            </a:r>
            <a:r>
              <a:rPr lang="ru-RU" sz="3600" b="1" dirty="0"/>
              <a:t> </a:t>
            </a:r>
            <a:r>
              <a:rPr lang="ru-RU" sz="3600" b="1" dirty="0" err="1"/>
              <a:t>psihologlar</a:t>
            </a:r>
            <a:r>
              <a:rPr lang="ru-RU" sz="3600" b="1" dirty="0"/>
              <a:t> </a:t>
            </a:r>
            <a:r>
              <a:rPr lang="ru-RU" sz="3600" b="1" dirty="0" err="1"/>
              <a:t>adamyň</a:t>
            </a:r>
            <a:r>
              <a:rPr lang="ru-RU" sz="3600" b="1" dirty="0"/>
              <a:t> </a:t>
            </a:r>
            <a:r>
              <a:rPr lang="ru-RU" sz="3600" b="1" dirty="0" err="1"/>
              <a:t>ukyby</a:t>
            </a:r>
            <a:r>
              <a:rPr lang="ru-RU" sz="3600" b="1" dirty="0"/>
              <a:t> </a:t>
            </a:r>
            <a:r>
              <a:rPr lang="ru-RU" sz="3600" b="1" dirty="0" err="1"/>
              <a:t>dogabitdi</a:t>
            </a:r>
            <a:r>
              <a:rPr lang="ru-RU" sz="3600" b="1" dirty="0"/>
              <a:t> </a:t>
            </a:r>
            <a:r>
              <a:rPr lang="ru-RU" sz="3600" b="1" dirty="0" err="1"/>
              <a:t>bolup</a:t>
            </a:r>
            <a:r>
              <a:rPr lang="ru-RU" sz="3600" b="1" dirty="0"/>
              <a:t>, </a:t>
            </a:r>
            <a:r>
              <a:rPr lang="ru-RU" sz="3600" b="1" dirty="0" err="1"/>
              <a:t>nesilden-nesle</a:t>
            </a:r>
            <a:r>
              <a:rPr lang="ru-RU" sz="3600" b="1" dirty="0"/>
              <a:t> </a:t>
            </a:r>
            <a:r>
              <a:rPr lang="ru-RU" sz="3600" b="1" dirty="0" err="1"/>
              <a:t>geçýär</a:t>
            </a:r>
            <a:r>
              <a:rPr lang="ru-RU" sz="3600" b="1" dirty="0"/>
              <a:t> </a:t>
            </a:r>
            <a:r>
              <a:rPr lang="ru-RU" sz="3600" b="1" dirty="0" err="1"/>
              <a:t>diýen</a:t>
            </a:r>
            <a:r>
              <a:rPr lang="ru-RU" sz="3600" b="1" dirty="0"/>
              <a:t> </a:t>
            </a:r>
            <a:r>
              <a:rPr lang="ru-RU" sz="3600" b="1" dirty="0" err="1"/>
              <a:t>pikiri</a:t>
            </a:r>
            <a:r>
              <a:rPr lang="ru-RU" sz="3600" b="1" dirty="0"/>
              <a:t> </a:t>
            </a:r>
            <a:r>
              <a:rPr lang="ru-RU" sz="3600" b="1" dirty="0" err="1"/>
              <a:t>goldap</a:t>
            </a:r>
            <a:r>
              <a:rPr lang="ru-RU" sz="3600" b="1" dirty="0"/>
              <a:t> </a:t>
            </a:r>
            <a:r>
              <a:rPr lang="ru-RU" sz="3600" b="1" dirty="0" err="1"/>
              <a:t>çykyş</a:t>
            </a:r>
            <a:r>
              <a:rPr lang="ru-RU" sz="3600" b="1" dirty="0"/>
              <a:t> </a:t>
            </a:r>
            <a:r>
              <a:rPr lang="ru-RU" sz="3600" b="1" dirty="0" err="1"/>
              <a:t>edipdirler</a:t>
            </a:r>
            <a:r>
              <a:rPr lang="ru-RU" sz="3600" b="1" dirty="0"/>
              <a:t>. </a:t>
            </a:r>
            <a:r>
              <a:rPr lang="ru-RU" sz="3600" b="1" dirty="0" err="1"/>
              <a:t>Emma</a:t>
            </a:r>
            <a:r>
              <a:rPr lang="ru-RU" sz="3600" b="1" dirty="0"/>
              <a:t> </a:t>
            </a:r>
            <a:r>
              <a:rPr lang="ru-RU" sz="3600" b="1" dirty="0" err="1"/>
              <a:t>ylmy</a:t>
            </a:r>
            <a:r>
              <a:rPr lang="ru-RU" sz="3600" b="1" dirty="0"/>
              <a:t> </a:t>
            </a:r>
            <a:r>
              <a:rPr lang="ru-RU" sz="3600" b="1" dirty="0" err="1"/>
              <a:t>psihologiýa</a:t>
            </a:r>
            <a:r>
              <a:rPr lang="ru-RU" sz="3600" b="1" dirty="0"/>
              <a:t> </a:t>
            </a:r>
            <a:r>
              <a:rPr lang="ru-RU" sz="3600" b="1" dirty="0" err="1"/>
              <a:t>ukybyň</a:t>
            </a:r>
            <a:r>
              <a:rPr lang="ru-RU" sz="3600" b="1" dirty="0"/>
              <a:t> </a:t>
            </a:r>
            <a:r>
              <a:rPr lang="ru-RU" sz="3600" b="1" dirty="0" err="1"/>
              <a:t>dogabitdi</a:t>
            </a:r>
            <a:r>
              <a:rPr lang="ru-RU" sz="3600" b="1" dirty="0"/>
              <a:t> </a:t>
            </a:r>
            <a:r>
              <a:rPr lang="ru-RU" sz="3600" b="1" dirty="0" err="1"/>
              <a:t>däldigini</a:t>
            </a:r>
            <a:r>
              <a:rPr lang="ru-RU" sz="3600" b="1" dirty="0"/>
              <a:t> </a:t>
            </a:r>
            <a:r>
              <a:rPr lang="ru-RU" sz="3600" b="1" dirty="0" err="1"/>
              <a:t>tassyklady</a:t>
            </a:r>
            <a:r>
              <a:rPr lang="ru-RU" sz="3600" b="1" dirty="0"/>
              <a:t>. </a:t>
            </a:r>
            <a:r>
              <a:rPr lang="ru-RU" sz="3600" b="1" dirty="0" err="1"/>
              <a:t>Ukybyň</a:t>
            </a:r>
            <a:r>
              <a:rPr lang="ru-RU" sz="3600" b="1" dirty="0"/>
              <a:t> </a:t>
            </a:r>
            <a:r>
              <a:rPr lang="ru-RU" sz="3600" b="1" dirty="0" err="1"/>
              <a:t>ele</a:t>
            </a:r>
            <a:r>
              <a:rPr lang="ru-RU" sz="3600" b="1" dirty="0"/>
              <a:t> </a:t>
            </a:r>
            <a:r>
              <a:rPr lang="ru-RU" sz="3600" b="1" dirty="0" err="1"/>
              <a:t>alynmagynda</a:t>
            </a:r>
            <a:r>
              <a:rPr lang="ru-RU" sz="3600" b="1" dirty="0"/>
              <a:t> </a:t>
            </a:r>
            <a:r>
              <a:rPr lang="ru-RU" sz="3600" b="1" dirty="0" err="1"/>
              <a:t>adamyň</a:t>
            </a:r>
            <a:r>
              <a:rPr lang="ru-RU" sz="3600" b="1" dirty="0"/>
              <a:t> </a:t>
            </a:r>
            <a:r>
              <a:rPr lang="ru-RU" sz="3600" b="1" dirty="0" err="1"/>
              <a:t>ýaşaýyş</a:t>
            </a:r>
            <a:r>
              <a:rPr lang="ru-RU" sz="3600" b="1" dirty="0"/>
              <a:t> </a:t>
            </a:r>
            <a:r>
              <a:rPr lang="ru-RU" sz="3600" b="1" dirty="0" err="1"/>
              <a:t>şertiniň</a:t>
            </a:r>
            <a:r>
              <a:rPr lang="ru-RU" sz="3600" b="1" dirty="0"/>
              <a:t> </a:t>
            </a:r>
            <a:r>
              <a:rPr lang="ru-RU" sz="3600" b="1" dirty="0" err="1"/>
              <a:t>täsiriniň</a:t>
            </a:r>
            <a:r>
              <a:rPr lang="ru-RU" sz="3600" b="1" dirty="0"/>
              <a:t> </a:t>
            </a:r>
            <a:r>
              <a:rPr lang="ru-RU" sz="3600" b="1" dirty="0" err="1"/>
              <a:t>esaslydygyny</a:t>
            </a:r>
            <a:r>
              <a:rPr lang="ru-RU" sz="3600" b="1" dirty="0"/>
              <a:t> </a:t>
            </a:r>
            <a:r>
              <a:rPr lang="ru-RU" sz="3600" b="1" dirty="0" err="1"/>
              <a:t>tassyklady</a:t>
            </a:r>
            <a:r>
              <a:rPr lang="ru-RU" sz="3600" b="1" dirty="0"/>
              <a:t>. </a:t>
            </a:r>
            <a:r>
              <a:rPr lang="ru-RU" sz="3600" b="1" dirty="0" err="1"/>
              <a:t>Emma</a:t>
            </a:r>
            <a:r>
              <a:rPr lang="ru-RU" sz="3600" b="1" dirty="0"/>
              <a:t> </a:t>
            </a:r>
            <a:r>
              <a:rPr lang="ru-RU" sz="3600" b="1" dirty="0" err="1"/>
              <a:t>durmuşda</a:t>
            </a:r>
            <a:r>
              <a:rPr lang="ru-RU" sz="3600" b="1" dirty="0"/>
              <a:t> </a:t>
            </a:r>
            <a:r>
              <a:rPr lang="ru-RU" sz="3600" b="1" dirty="0" err="1"/>
              <a:t>käbir</a:t>
            </a:r>
            <a:r>
              <a:rPr lang="ru-RU" sz="3600" b="1" dirty="0"/>
              <a:t> </a:t>
            </a:r>
            <a:r>
              <a:rPr lang="ru-RU" sz="3600" b="1" dirty="0" err="1"/>
              <a:t>çagalarda</a:t>
            </a:r>
            <a:r>
              <a:rPr lang="ru-RU" sz="3600" b="1" dirty="0"/>
              <a:t> </a:t>
            </a:r>
            <a:r>
              <a:rPr lang="ru-RU" sz="3600" b="1" dirty="0" err="1"/>
              <a:t>ýa-da</a:t>
            </a:r>
            <a:r>
              <a:rPr lang="ru-RU" sz="3600" b="1" dirty="0"/>
              <a:t> </a:t>
            </a:r>
            <a:r>
              <a:rPr lang="ru-RU" sz="3600" b="1" dirty="0" err="1"/>
              <a:t>uly</a:t>
            </a:r>
            <a:r>
              <a:rPr lang="ru-RU" sz="3600" b="1" dirty="0"/>
              <a:t> </a:t>
            </a:r>
            <a:r>
              <a:rPr lang="ru-RU" sz="3600" b="1" dirty="0" err="1"/>
              <a:t>adamlarda</a:t>
            </a:r>
            <a:r>
              <a:rPr lang="ru-RU" sz="3600" b="1" dirty="0"/>
              <a:t> </a:t>
            </a:r>
            <a:r>
              <a:rPr lang="ru-RU" sz="3600" b="1" dirty="0" err="1"/>
              <a:t>zehini</a:t>
            </a:r>
            <a:r>
              <a:rPr lang="ru-RU" sz="3600" b="1" dirty="0"/>
              <a:t> (</a:t>
            </a:r>
            <a:r>
              <a:rPr lang="ru-RU" sz="3600" b="1" dirty="0" err="1"/>
              <a:t>tebigy</a:t>
            </a:r>
            <a:r>
              <a:rPr lang="ru-RU" sz="3600" b="1" dirty="0"/>
              <a:t> </a:t>
            </a:r>
            <a:r>
              <a:rPr lang="ru-RU" sz="3600" b="1" dirty="0" err="1"/>
              <a:t>berlen</a:t>
            </a:r>
            <a:r>
              <a:rPr lang="ru-RU" sz="3600" b="1" dirty="0"/>
              <a:t> </a:t>
            </a:r>
            <a:r>
              <a:rPr lang="ru-RU" sz="3600" b="1" dirty="0" err="1"/>
              <a:t>ukyby</a:t>
            </a:r>
            <a:r>
              <a:rPr lang="ru-RU" sz="3600" b="1" dirty="0"/>
              <a:t>) </a:t>
            </a:r>
            <a:r>
              <a:rPr lang="ru-RU" sz="3600" b="1" dirty="0" err="1"/>
              <a:t>görmek</a:t>
            </a:r>
            <a:r>
              <a:rPr lang="ru-RU" sz="3600" b="1" dirty="0"/>
              <a:t> </a:t>
            </a:r>
            <a:r>
              <a:rPr lang="ru-RU" sz="3600" b="1" dirty="0" err="1"/>
              <a:t>bolýar</a:t>
            </a:r>
            <a:r>
              <a:rPr lang="ru-RU" sz="3600" b="1" dirty="0"/>
              <a:t>. </a:t>
            </a:r>
            <a:r>
              <a:rPr lang="ru-RU" sz="3600" b="1" dirty="0" err="1"/>
              <a:t>Käbir</a:t>
            </a:r>
            <a:r>
              <a:rPr lang="ru-RU" sz="3600" b="1" dirty="0"/>
              <a:t> </a:t>
            </a:r>
            <a:r>
              <a:rPr lang="ru-RU" sz="3600" b="1" dirty="0" err="1"/>
              <a:t>çagalar</a:t>
            </a:r>
            <a:r>
              <a:rPr lang="ru-RU" sz="3600" b="1" dirty="0"/>
              <a:t> </a:t>
            </a:r>
            <a:r>
              <a:rPr lang="ru-RU" sz="3600" b="1" dirty="0" err="1"/>
              <a:t>surat</a:t>
            </a:r>
            <a:r>
              <a:rPr lang="ru-RU" sz="3600" b="1" dirty="0"/>
              <a:t> </a:t>
            </a:r>
            <a:r>
              <a:rPr lang="ru-RU" sz="3600" b="1" dirty="0" err="1"/>
              <a:t>çekmegiň</a:t>
            </a:r>
            <a:r>
              <a:rPr lang="ru-RU" sz="3600" b="1" dirty="0"/>
              <a:t> </a:t>
            </a:r>
            <a:r>
              <a:rPr lang="ru-RU" sz="3600" b="1" dirty="0" err="1"/>
              <a:t>ýa-da</a:t>
            </a:r>
            <a:r>
              <a:rPr lang="ru-RU" sz="3600" b="1" dirty="0"/>
              <a:t> </a:t>
            </a:r>
            <a:r>
              <a:rPr lang="ru-RU" sz="3600" b="1" dirty="0" err="1"/>
              <a:t>saz</a:t>
            </a:r>
            <a:r>
              <a:rPr lang="ru-RU" sz="3600" b="1" dirty="0"/>
              <a:t> </a:t>
            </a:r>
            <a:r>
              <a:rPr lang="ru-RU" sz="3600" b="1" dirty="0" err="1"/>
              <a:t>çalmagyň</a:t>
            </a:r>
            <a:r>
              <a:rPr lang="ru-RU" sz="3600" b="1" dirty="0"/>
              <a:t> </a:t>
            </a:r>
            <a:r>
              <a:rPr lang="ru-RU" sz="3600" b="1" dirty="0" err="1"/>
              <a:t>ýörite</a:t>
            </a:r>
            <a:r>
              <a:rPr lang="ru-RU" sz="3600" b="1" dirty="0"/>
              <a:t> </a:t>
            </a:r>
            <a:r>
              <a:rPr lang="ru-RU" sz="3600" b="1" dirty="0" err="1"/>
              <a:t>öwredilmäge</a:t>
            </a:r>
            <a:r>
              <a:rPr lang="ru-RU" sz="3600" b="1" dirty="0"/>
              <a:t> </a:t>
            </a:r>
            <a:r>
              <a:rPr lang="ru-RU" sz="3600" b="1" dirty="0" err="1"/>
              <a:t>başlanmazdan</a:t>
            </a:r>
            <a:r>
              <a:rPr lang="ru-RU" sz="3600" b="1" dirty="0"/>
              <a:t> </a:t>
            </a:r>
            <a:r>
              <a:rPr lang="ru-RU" sz="3600" b="1" dirty="0" err="1"/>
              <a:t>kän</a:t>
            </a:r>
            <a:r>
              <a:rPr lang="ru-RU" sz="3600" b="1" dirty="0"/>
              <a:t> </a:t>
            </a:r>
            <a:r>
              <a:rPr lang="ru-RU" sz="3600" b="1" dirty="0" err="1"/>
              <a:t>öň</a:t>
            </a:r>
            <a:r>
              <a:rPr lang="ru-RU" sz="3600" b="1" dirty="0"/>
              <a:t> </a:t>
            </a:r>
            <a:r>
              <a:rPr lang="ru-RU" sz="3600" b="1" dirty="0" err="1"/>
              <a:t>bu</a:t>
            </a:r>
            <a:r>
              <a:rPr lang="ru-RU" sz="3600" b="1" dirty="0"/>
              <a:t> </a:t>
            </a:r>
            <a:r>
              <a:rPr lang="ru-RU" sz="3600" b="1" dirty="0" err="1"/>
              <a:t>predmetlere</a:t>
            </a:r>
            <a:r>
              <a:rPr lang="ru-RU" sz="3600" b="1" dirty="0"/>
              <a:t> </a:t>
            </a:r>
            <a:r>
              <a:rPr lang="ru-RU" sz="3600" b="1" dirty="0" err="1"/>
              <a:t>özleriniň</a:t>
            </a:r>
            <a:r>
              <a:rPr lang="ru-RU" sz="3600" b="1" dirty="0"/>
              <a:t> </a:t>
            </a:r>
            <a:r>
              <a:rPr lang="ru-RU" sz="3600" b="1" dirty="0" err="1"/>
              <a:t>höweslidigini</a:t>
            </a:r>
            <a:r>
              <a:rPr lang="ru-RU" sz="3600" b="1" dirty="0"/>
              <a:t>, </a:t>
            </a:r>
            <a:r>
              <a:rPr lang="ru-RU" sz="3600" b="1" dirty="0" err="1"/>
              <a:t>meýillidigini</a:t>
            </a:r>
            <a:r>
              <a:rPr lang="ru-RU" sz="3600" b="1" dirty="0"/>
              <a:t> </a:t>
            </a:r>
            <a:r>
              <a:rPr lang="ru-RU" sz="3600" b="1" dirty="0" err="1"/>
              <a:t>ýüze</a:t>
            </a:r>
            <a:r>
              <a:rPr lang="ru-RU" sz="3600" b="1" dirty="0"/>
              <a:t> </a:t>
            </a:r>
            <a:r>
              <a:rPr lang="ru-RU" sz="3600" b="1" dirty="0" err="1"/>
              <a:t>çykarýar</a:t>
            </a:r>
            <a:r>
              <a:rPr lang="ru-RU" sz="3600" b="1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6630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612" y="0"/>
            <a:ext cx="12005388" cy="66060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 err="1"/>
              <a:t>Görnükli</a:t>
            </a:r>
            <a:r>
              <a:rPr lang="ru-RU" sz="3200" b="1" dirty="0"/>
              <a:t> </a:t>
            </a:r>
            <a:r>
              <a:rPr lang="ru-RU" sz="3200" b="1" dirty="0" err="1"/>
              <a:t>rus</a:t>
            </a:r>
            <a:r>
              <a:rPr lang="ru-RU" sz="3200" b="1" dirty="0"/>
              <a:t> </a:t>
            </a:r>
            <a:r>
              <a:rPr lang="ru-RU" sz="3200" b="1" dirty="0" err="1"/>
              <a:t>fiziology</a:t>
            </a:r>
            <a:r>
              <a:rPr lang="ru-RU" sz="3200" b="1" dirty="0"/>
              <a:t> I.P. </a:t>
            </a:r>
            <a:r>
              <a:rPr lang="ru-RU" sz="3200" b="1" dirty="0" err="1"/>
              <a:t>Pawlow</a:t>
            </a:r>
            <a:r>
              <a:rPr lang="ru-RU" sz="3200" b="1" dirty="0"/>
              <a:t> </a:t>
            </a:r>
            <a:r>
              <a:rPr lang="ru-RU" sz="3200" b="1" dirty="0" err="1"/>
              <a:t>adamyň</a:t>
            </a:r>
            <a:r>
              <a:rPr lang="ru-RU" sz="3200" b="1" dirty="0"/>
              <a:t> </a:t>
            </a:r>
            <a:r>
              <a:rPr lang="ru-RU" sz="3200" b="1" dirty="0" err="1"/>
              <a:t>ukyplaryny</a:t>
            </a:r>
            <a:r>
              <a:rPr lang="ru-RU" sz="3200" b="1" dirty="0"/>
              <a:t> </a:t>
            </a:r>
            <a:r>
              <a:rPr lang="ru-RU" sz="3200" b="1" dirty="0" err="1" smtClean="0"/>
              <a:t>ýüze</a:t>
            </a:r>
            <a:r>
              <a:rPr lang="tk-TM" sz="3200" b="1" dirty="0"/>
              <a:t> </a:t>
            </a:r>
            <a:r>
              <a:rPr lang="ru-RU" sz="3200" b="1" dirty="0" err="1" smtClean="0"/>
              <a:t>çykarmakda</a:t>
            </a:r>
            <a:r>
              <a:rPr lang="ru-RU" sz="3200" b="1" dirty="0" smtClean="0"/>
              <a:t> </a:t>
            </a:r>
            <a:r>
              <a:rPr lang="ru-RU" sz="3200" b="1" dirty="0" err="1"/>
              <a:t>ýokary</a:t>
            </a:r>
            <a:r>
              <a:rPr lang="ru-RU" sz="3200" b="1" dirty="0"/>
              <a:t> </a:t>
            </a:r>
            <a:r>
              <a:rPr lang="ru-RU" sz="3200" b="1" dirty="0" err="1"/>
              <a:t>nerw</a:t>
            </a:r>
            <a:r>
              <a:rPr lang="ru-RU" sz="3200" b="1" dirty="0"/>
              <a:t> </a:t>
            </a:r>
            <a:r>
              <a:rPr lang="ru-RU" sz="3200" b="1" dirty="0" err="1"/>
              <a:t>işiniň</a:t>
            </a:r>
            <a:r>
              <a:rPr lang="ru-RU" sz="3200" b="1" dirty="0"/>
              <a:t> </a:t>
            </a:r>
            <a:r>
              <a:rPr lang="ru-RU" sz="3200" b="1" dirty="0" err="1"/>
              <a:t>aýry-aýry</a:t>
            </a:r>
            <a:r>
              <a:rPr lang="ru-RU" sz="3200" b="1" dirty="0"/>
              <a:t> </a:t>
            </a:r>
            <a:r>
              <a:rPr lang="ru-RU" sz="3200" b="1" dirty="0" err="1"/>
              <a:t>ýüze</a:t>
            </a:r>
            <a:r>
              <a:rPr lang="ru-RU" sz="3200" b="1" dirty="0"/>
              <a:t> </a:t>
            </a:r>
            <a:r>
              <a:rPr lang="ru-RU" sz="3200" b="1" dirty="0" err="1"/>
              <a:t>çykmalarynda</a:t>
            </a:r>
            <a:r>
              <a:rPr lang="ru-RU" sz="3200" b="1" dirty="0"/>
              <a:t> </a:t>
            </a:r>
            <a:r>
              <a:rPr lang="ru-RU" sz="3200" b="1" dirty="0" err="1"/>
              <a:t>birinji</a:t>
            </a:r>
            <a:r>
              <a:rPr lang="ru-RU" sz="3200" b="1" dirty="0"/>
              <a:t> </a:t>
            </a:r>
            <a:r>
              <a:rPr lang="ru-RU" sz="3200" b="1" dirty="0" err="1"/>
              <a:t>we</a:t>
            </a:r>
            <a:r>
              <a:rPr lang="ru-RU" sz="3200" b="1" dirty="0"/>
              <a:t> </a:t>
            </a:r>
            <a:r>
              <a:rPr lang="ru-RU" sz="3200" b="1" dirty="0" err="1"/>
              <a:t>ikinji</a:t>
            </a:r>
            <a:r>
              <a:rPr lang="ru-RU" sz="3200" b="1" dirty="0"/>
              <a:t> </a:t>
            </a:r>
            <a:r>
              <a:rPr lang="ru-RU" sz="3200" b="1" dirty="0" err="1"/>
              <a:t>signal</a:t>
            </a:r>
            <a:r>
              <a:rPr lang="ru-RU" sz="3200" b="1" dirty="0"/>
              <a:t> </a:t>
            </a:r>
            <a:r>
              <a:rPr lang="ru-RU" sz="3200" b="1" dirty="0" err="1"/>
              <a:t>sistemalarynyň</a:t>
            </a:r>
            <a:r>
              <a:rPr lang="ru-RU" sz="3200" b="1" dirty="0"/>
              <a:t> </a:t>
            </a:r>
            <a:r>
              <a:rPr lang="ru-RU" sz="3200" b="1" dirty="0" err="1"/>
              <a:t>agdyklyk</a:t>
            </a:r>
            <a:r>
              <a:rPr lang="ru-RU" sz="3200" b="1" dirty="0"/>
              <a:t> </a:t>
            </a:r>
            <a:r>
              <a:rPr lang="ru-RU" sz="3200" b="1" dirty="0" err="1"/>
              <a:t>etmegi</a:t>
            </a:r>
            <a:r>
              <a:rPr lang="ru-RU" sz="3200" b="1" dirty="0"/>
              <a:t> </a:t>
            </a:r>
            <a:r>
              <a:rPr lang="ru-RU" sz="3200" b="1" dirty="0" err="1"/>
              <a:t>bilen</a:t>
            </a:r>
            <a:r>
              <a:rPr lang="ru-RU" sz="3200" b="1" dirty="0"/>
              <a:t> </a:t>
            </a:r>
            <a:r>
              <a:rPr lang="ru-RU" sz="3200" b="1" dirty="0" err="1"/>
              <a:t>ukyplylygyň</a:t>
            </a:r>
            <a:r>
              <a:rPr lang="ru-RU" sz="3200" b="1" dirty="0"/>
              <a:t> 3 </a:t>
            </a:r>
            <a:r>
              <a:rPr lang="ru-RU" sz="3200" b="1" dirty="0" err="1"/>
              <a:t>tipini</a:t>
            </a:r>
            <a:r>
              <a:rPr lang="ru-RU" sz="3200" b="1" dirty="0"/>
              <a:t>: </a:t>
            </a:r>
            <a:r>
              <a:rPr lang="ru-RU" sz="3200" b="1" dirty="0" err="1">
                <a:solidFill>
                  <a:srgbClr val="7030A0"/>
                </a:solidFill>
              </a:rPr>
              <a:t>çeperçilik</a:t>
            </a:r>
            <a:r>
              <a:rPr lang="ru-RU" sz="3200" b="1" dirty="0">
                <a:solidFill>
                  <a:srgbClr val="7030A0"/>
                </a:solidFill>
              </a:rPr>
              <a:t> </a:t>
            </a:r>
            <a:r>
              <a:rPr lang="ru-RU" sz="3200" b="1" dirty="0" err="1">
                <a:solidFill>
                  <a:srgbClr val="7030A0"/>
                </a:solidFill>
              </a:rPr>
              <a:t>tipi</a:t>
            </a:r>
            <a:r>
              <a:rPr lang="ru-RU" sz="3200" b="1" dirty="0">
                <a:solidFill>
                  <a:srgbClr val="7030A0"/>
                </a:solidFill>
              </a:rPr>
              <a:t>, </a:t>
            </a:r>
            <a:r>
              <a:rPr lang="ru-RU" sz="3200" b="1" dirty="0" err="1">
                <a:solidFill>
                  <a:srgbClr val="7030A0"/>
                </a:solidFill>
              </a:rPr>
              <a:t>pikirlenmek</a:t>
            </a:r>
            <a:r>
              <a:rPr lang="ru-RU" sz="3200" b="1" dirty="0">
                <a:solidFill>
                  <a:srgbClr val="7030A0"/>
                </a:solidFill>
              </a:rPr>
              <a:t> </a:t>
            </a:r>
            <a:r>
              <a:rPr lang="ru-RU" sz="3200" b="1" dirty="0" err="1">
                <a:solidFill>
                  <a:srgbClr val="7030A0"/>
                </a:solidFill>
              </a:rPr>
              <a:t>we</a:t>
            </a:r>
            <a:r>
              <a:rPr lang="ru-RU" sz="3200" b="1" dirty="0">
                <a:solidFill>
                  <a:srgbClr val="7030A0"/>
                </a:solidFill>
              </a:rPr>
              <a:t> </a:t>
            </a:r>
            <a:r>
              <a:rPr lang="ru-RU" sz="3200" b="1" dirty="0" err="1">
                <a:solidFill>
                  <a:srgbClr val="7030A0"/>
                </a:solidFill>
              </a:rPr>
              <a:t>orta</a:t>
            </a:r>
            <a:r>
              <a:rPr lang="ru-RU" sz="3200" b="1" dirty="0">
                <a:solidFill>
                  <a:srgbClr val="7030A0"/>
                </a:solidFill>
              </a:rPr>
              <a:t> </a:t>
            </a:r>
            <a:r>
              <a:rPr lang="ru-RU" sz="3200" b="1" dirty="0" err="1">
                <a:solidFill>
                  <a:srgbClr val="7030A0"/>
                </a:solidFill>
              </a:rPr>
              <a:t>tipi</a:t>
            </a:r>
            <a:r>
              <a:rPr lang="ru-RU" sz="3200" b="1" dirty="0"/>
              <a:t> </a:t>
            </a:r>
            <a:r>
              <a:rPr lang="ru-RU" sz="3200" b="1" dirty="0" err="1"/>
              <a:t>bölüp</a:t>
            </a:r>
            <a:r>
              <a:rPr lang="ru-RU" sz="3200" b="1" dirty="0"/>
              <a:t> </a:t>
            </a:r>
            <a:r>
              <a:rPr lang="ru-RU" sz="3200" b="1" dirty="0" err="1"/>
              <a:t>görkezdi</a:t>
            </a:r>
            <a:r>
              <a:rPr lang="ru-RU" sz="3200" b="1" dirty="0"/>
              <a:t>. </a:t>
            </a:r>
            <a:endParaRPr lang="tk-TM" sz="3200" b="1" dirty="0"/>
          </a:p>
          <a:p>
            <a:pPr marL="0" indent="0">
              <a:buNone/>
            </a:pPr>
            <a:r>
              <a:rPr lang="ru-RU" sz="3200" b="1" dirty="0" err="1">
                <a:solidFill>
                  <a:srgbClr val="92D050"/>
                </a:solidFill>
              </a:rPr>
              <a:t>Çeperçilik</a:t>
            </a:r>
            <a:r>
              <a:rPr lang="ru-RU" sz="3200" b="1" dirty="0">
                <a:solidFill>
                  <a:srgbClr val="92D050"/>
                </a:solidFill>
              </a:rPr>
              <a:t> </a:t>
            </a:r>
            <a:r>
              <a:rPr lang="ru-RU" sz="3200" b="1" dirty="0" err="1">
                <a:solidFill>
                  <a:srgbClr val="92D050"/>
                </a:solidFill>
              </a:rPr>
              <a:t>tipi</a:t>
            </a:r>
            <a:r>
              <a:rPr lang="ru-RU" sz="3200" b="1" dirty="0">
                <a:solidFill>
                  <a:srgbClr val="92D050"/>
                </a:solidFill>
              </a:rPr>
              <a:t> </a:t>
            </a:r>
            <a:r>
              <a:rPr lang="ru-RU" sz="3200" b="1" dirty="0" err="1"/>
              <a:t>birinji</a:t>
            </a:r>
            <a:r>
              <a:rPr lang="ru-RU" sz="3200" b="1" dirty="0"/>
              <a:t> </a:t>
            </a:r>
            <a:r>
              <a:rPr lang="ru-RU" sz="3200" b="1" dirty="0" err="1"/>
              <a:t>signal</a:t>
            </a:r>
            <a:r>
              <a:rPr lang="ru-RU" sz="3200" b="1" dirty="0"/>
              <a:t> </a:t>
            </a:r>
            <a:r>
              <a:rPr lang="ru-RU" sz="3200" b="1" dirty="0" err="1"/>
              <a:t>sistemasy</a:t>
            </a:r>
            <a:r>
              <a:rPr lang="ru-RU" sz="3200" b="1" dirty="0"/>
              <a:t> </a:t>
            </a:r>
            <a:r>
              <a:rPr lang="ru-RU" sz="3200" b="1" dirty="0" err="1"/>
              <a:t>arkaly</a:t>
            </a:r>
            <a:r>
              <a:rPr lang="ru-RU" sz="3200" b="1" dirty="0"/>
              <a:t> </a:t>
            </a:r>
            <a:r>
              <a:rPr lang="ru-RU" sz="3200" b="1" dirty="0" err="1"/>
              <a:t>ýokarlandyrylan</a:t>
            </a:r>
            <a:r>
              <a:rPr lang="ru-RU" sz="3200" b="1" dirty="0"/>
              <a:t> </a:t>
            </a:r>
            <a:r>
              <a:rPr lang="ru-RU" sz="3200" b="1" dirty="0" err="1"/>
              <a:t>duýgurlygyň</a:t>
            </a:r>
            <a:r>
              <a:rPr lang="ru-RU" sz="3200" b="1" dirty="0"/>
              <a:t> </a:t>
            </a:r>
            <a:r>
              <a:rPr lang="ru-RU" sz="3200" b="1" dirty="0" err="1"/>
              <a:t>bolmagy</a:t>
            </a:r>
            <a:r>
              <a:rPr lang="ru-RU" sz="3200" b="1" dirty="0"/>
              <a:t> </a:t>
            </a:r>
            <a:r>
              <a:rPr lang="ru-RU" sz="3200" b="1" dirty="0" err="1"/>
              <a:t>bilen</a:t>
            </a:r>
            <a:r>
              <a:rPr lang="ru-RU" sz="3200" b="1" dirty="0"/>
              <a:t> </a:t>
            </a:r>
            <a:r>
              <a:rPr lang="ru-RU" sz="3200" b="1" dirty="0" err="1"/>
              <a:t>ýüze</a:t>
            </a:r>
            <a:r>
              <a:rPr lang="ru-RU" sz="3200" b="1" dirty="0"/>
              <a:t> </a:t>
            </a:r>
            <a:r>
              <a:rPr lang="ru-RU" sz="3200" b="1" dirty="0" err="1"/>
              <a:t>çykýar</a:t>
            </a:r>
            <a:r>
              <a:rPr lang="ru-RU" sz="3200" b="1" dirty="0"/>
              <a:t>. </a:t>
            </a:r>
            <a:r>
              <a:rPr lang="en-US" sz="3200" b="1" dirty="0"/>
              <a:t>Bu </a:t>
            </a:r>
            <a:r>
              <a:rPr lang="en-US" sz="3200" b="1" dirty="0" err="1"/>
              <a:t>tipiň</a:t>
            </a:r>
            <a:r>
              <a:rPr lang="en-US" sz="3200" b="1" dirty="0"/>
              <a:t> </a:t>
            </a:r>
            <a:r>
              <a:rPr lang="en-US" sz="3200" b="1" dirty="0" err="1"/>
              <a:t>wekilinde</a:t>
            </a:r>
            <a:r>
              <a:rPr lang="en-US" sz="3200" b="1" dirty="0"/>
              <a:t> </a:t>
            </a:r>
            <a:r>
              <a:rPr lang="en-US" sz="3200" b="1" dirty="0" err="1"/>
              <a:t>duýuş</a:t>
            </a:r>
            <a:r>
              <a:rPr lang="en-US" sz="3200" b="1" dirty="0"/>
              <a:t> </a:t>
            </a:r>
            <a:r>
              <a:rPr lang="en-US" sz="3200" b="1" dirty="0" err="1"/>
              <a:t>organlary</a:t>
            </a:r>
            <a:r>
              <a:rPr lang="en-US" sz="3200" b="1" dirty="0"/>
              <a:t> </a:t>
            </a:r>
            <a:r>
              <a:rPr lang="en-US" sz="3200" b="1" dirty="0" err="1"/>
              <a:t>arkaly</a:t>
            </a:r>
            <a:r>
              <a:rPr lang="en-US" sz="3200" b="1" dirty="0"/>
              <a:t> </a:t>
            </a:r>
            <a:r>
              <a:rPr lang="en-US" sz="3200" b="1" dirty="0" err="1"/>
              <a:t>alynýan</a:t>
            </a:r>
            <a:r>
              <a:rPr lang="en-US" sz="3200" b="1" dirty="0"/>
              <a:t> </a:t>
            </a:r>
            <a:r>
              <a:rPr lang="en-US" sz="3200" b="1" dirty="0" err="1"/>
              <a:t>maglumatlar</a:t>
            </a:r>
            <a:r>
              <a:rPr lang="en-US" sz="3200" b="1" dirty="0"/>
              <a:t> </a:t>
            </a:r>
            <a:r>
              <a:rPr lang="en-US" sz="3200" b="1" dirty="0" err="1"/>
              <a:t>baýlygy</a:t>
            </a:r>
            <a:r>
              <a:rPr lang="en-US" sz="3200" b="1" dirty="0"/>
              <a:t> we </a:t>
            </a:r>
            <a:r>
              <a:rPr lang="en-US" sz="3200" b="1" dirty="0" err="1"/>
              <a:t>aýdyňlygy</a:t>
            </a:r>
            <a:r>
              <a:rPr lang="en-US" sz="3200" b="1" dirty="0"/>
              <a:t> </a:t>
            </a:r>
            <a:r>
              <a:rPr lang="en-US" sz="3200" b="1" dirty="0" err="1"/>
              <a:t>bilen</a:t>
            </a:r>
            <a:r>
              <a:rPr lang="en-US" sz="3200" b="1" dirty="0"/>
              <a:t> </a:t>
            </a:r>
            <a:r>
              <a:rPr lang="en-US" sz="3200" b="1" dirty="0" err="1"/>
              <a:t>tapawutlanýar</a:t>
            </a:r>
            <a:r>
              <a:rPr lang="en-US" sz="3200" b="1" dirty="0"/>
              <a:t>. Bu </a:t>
            </a:r>
            <a:r>
              <a:rPr lang="en-US" sz="3200" b="1" dirty="0" err="1"/>
              <a:t>tipe</a:t>
            </a:r>
            <a:r>
              <a:rPr lang="en-US" sz="3200" b="1" dirty="0"/>
              <a:t> </a:t>
            </a:r>
            <a:r>
              <a:rPr lang="en-US" sz="3200" b="1" dirty="0" err="1"/>
              <a:t>sazandalar</a:t>
            </a:r>
            <a:r>
              <a:rPr lang="en-US" sz="3200" b="1" dirty="0"/>
              <a:t>, </a:t>
            </a:r>
            <a:r>
              <a:rPr lang="en-US" sz="3200" b="1" dirty="0" err="1"/>
              <a:t>hudožnikler</a:t>
            </a:r>
            <a:r>
              <a:rPr lang="en-US" sz="3200" b="1" dirty="0"/>
              <a:t>, </a:t>
            </a:r>
            <a:r>
              <a:rPr lang="en-US" sz="3200" b="1" dirty="0" err="1"/>
              <a:t>ýazyjylar</a:t>
            </a:r>
            <a:r>
              <a:rPr lang="en-US" sz="3200" b="1" dirty="0"/>
              <a:t>, </a:t>
            </a:r>
            <a:r>
              <a:rPr lang="en-US" sz="3200" b="1" dirty="0" err="1"/>
              <a:t>artistler</a:t>
            </a:r>
            <a:r>
              <a:rPr lang="en-US" sz="3200" b="1" dirty="0"/>
              <a:t> we ş. m. </a:t>
            </a:r>
            <a:r>
              <a:rPr lang="en-US" sz="3200" b="1" dirty="0" err="1"/>
              <a:t>degişlidir</a:t>
            </a:r>
            <a:r>
              <a:rPr lang="en-US" sz="3200" b="1" dirty="0"/>
              <a:t>. </a:t>
            </a:r>
            <a:endParaRPr lang="tk-TM" sz="3200" b="1" dirty="0" smtClean="0"/>
          </a:p>
          <a:p>
            <a:pPr marL="0" indent="0">
              <a:buNone/>
            </a:pPr>
            <a:r>
              <a:rPr lang="ru-RU" sz="3200" b="1" dirty="0"/>
              <a:t> </a:t>
            </a:r>
            <a:r>
              <a:rPr lang="ru-RU" sz="3200" b="1" dirty="0" err="1">
                <a:solidFill>
                  <a:srgbClr val="0070C0"/>
                </a:solidFill>
              </a:rPr>
              <a:t>Pikirlenme</a:t>
            </a:r>
            <a:r>
              <a:rPr lang="ru-RU" sz="3200" b="1" dirty="0">
                <a:solidFill>
                  <a:srgbClr val="0070C0"/>
                </a:solidFill>
              </a:rPr>
              <a:t> </a:t>
            </a:r>
            <a:r>
              <a:rPr lang="ru-RU" sz="3200" b="1" dirty="0" err="1">
                <a:solidFill>
                  <a:srgbClr val="0070C0"/>
                </a:solidFill>
              </a:rPr>
              <a:t>tipi</a:t>
            </a:r>
            <a:r>
              <a:rPr lang="ru-RU" sz="3200" b="1" dirty="0">
                <a:solidFill>
                  <a:srgbClr val="0070C0"/>
                </a:solidFill>
              </a:rPr>
              <a:t> </a:t>
            </a:r>
            <a:r>
              <a:rPr lang="ru-RU" sz="3200" b="1" dirty="0" err="1"/>
              <a:t>agdyklyk</a:t>
            </a:r>
            <a:r>
              <a:rPr lang="ru-RU" sz="3200" b="1" dirty="0"/>
              <a:t> </a:t>
            </a:r>
            <a:r>
              <a:rPr lang="ru-RU" sz="3200" b="1" dirty="0" err="1"/>
              <a:t>edýän</a:t>
            </a:r>
            <a:r>
              <a:rPr lang="ru-RU" sz="3200" b="1" dirty="0"/>
              <a:t> </a:t>
            </a:r>
            <a:r>
              <a:rPr lang="ru-RU" sz="3200" b="1" dirty="0" err="1"/>
              <a:t>adamlar</a:t>
            </a:r>
            <a:r>
              <a:rPr lang="ru-RU" sz="3200" b="1" dirty="0"/>
              <a:t> </a:t>
            </a:r>
            <a:r>
              <a:rPr lang="ru-RU" sz="3200" b="1" dirty="0" err="1"/>
              <a:t>üçin</a:t>
            </a:r>
            <a:r>
              <a:rPr lang="ru-RU" sz="3200" b="1" dirty="0"/>
              <a:t> </a:t>
            </a:r>
            <a:r>
              <a:rPr lang="ru-RU" sz="3200" b="1" dirty="0" err="1" smtClean="0"/>
              <a:t>abstra</a:t>
            </a:r>
            <a:r>
              <a:rPr lang="tk-TM" sz="3200" b="1" dirty="0"/>
              <a:t>k</a:t>
            </a:r>
            <a:r>
              <a:rPr lang="ru-RU" sz="3200" b="1" dirty="0" smtClean="0"/>
              <a:t>t</a:t>
            </a:r>
            <a:r>
              <a:rPr lang="en-US" sz="3200" b="1" dirty="0" smtClean="0"/>
              <a:t> (</a:t>
            </a:r>
            <a:r>
              <a:rPr lang="en-US" sz="3200" b="1" dirty="0" err="1" smtClean="0"/>
              <a:t>howa</a:t>
            </a:r>
            <a:r>
              <a:rPr lang="tk-TM" sz="3200" b="1" dirty="0" smtClean="0"/>
              <a:t>ýy</a:t>
            </a:r>
            <a:r>
              <a:rPr lang="en-US" sz="3200" b="1" dirty="0" smtClean="0"/>
              <a:t>)</a:t>
            </a:r>
            <a:r>
              <a:rPr lang="ru-RU" sz="3200" b="1" dirty="0" smtClean="0"/>
              <a:t> </a:t>
            </a:r>
            <a:r>
              <a:rPr lang="ru-RU" sz="3200" b="1" dirty="0" err="1"/>
              <a:t>pikirlenmek</a:t>
            </a:r>
            <a:r>
              <a:rPr lang="ru-RU" sz="3200" b="1" dirty="0"/>
              <a:t> </a:t>
            </a:r>
            <a:r>
              <a:rPr lang="ru-RU" sz="3200" b="1" dirty="0" err="1"/>
              <a:t>mahsusdyr</a:t>
            </a:r>
            <a:r>
              <a:rPr lang="ru-RU" sz="3200" b="1" dirty="0"/>
              <a:t>. </a:t>
            </a:r>
            <a:r>
              <a:rPr lang="ru-RU" sz="3200" b="1" dirty="0" err="1"/>
              <a:t>Bu</a:t>
            </a:r>
            <a:r>
              <a:rPr lang="ru-RU" sz="3200" b="1" dirty="0"/>
              <a:t> </a:t>
            </a:r>
            <a:r>
              <a:rPr lang="ru-RU" sz="3200" b="1" dirty="0" err="1"/>
              <a:t>tipdäki</a:t>
            </a:r>
            <a:r>
              <a:rPr lang="ru-RU" sz="3200" b="1" dirty="0"/>
              <a:t> </a:t>
            </a:r>
            <a:r>
              <a:rPr lang="ru-RU" sz="3200" b="1" dirty="0" err="1"/>
              <a:t>adamlar</a:t>
            </a:r>
            <a:r>
              <a:rPr lang="ru-RU" sz="3200" b="1" dirty="0"/>
              <a:t> </a:t>
            </a:r>
            <a:r>
              <a:rPr lang="ru-RU" sz="3200" b="1" dirty="0" err="1"/>
              <a:t>oýlap</a:t>
            </a:r>
            <a:r>
              <a:rPr lang="ru-RU" sz="3200" b="1" dirty="0"/>
              <a:t> </a:t>
            </a:r>
            <a:r>
              <a:rPr lang="ru-RU" sz="3200" b="1" dirty="0" err="1"/>
              <a:t>tapyjylyk</a:t>
            </a:r>
            <a:r>
              <a:rPr lang="ru-RU" sz="3200" b="1" dirty="0"/>
              <a:t> </a:t>
            </a:r>
            <a:r>
              <a:rPr lang="ru-RU" sz="3200" b="1" dirty="0" err="1"/>
              <a:t>bilen</a:t>
            </a:r>
            <a:r>
              <a:rPr lang="ru-RU" sz="3200" b="1" dirty="0"/>
              <a:t> </a:t>
            </a:r>
            <a:r>
              <a:rPr lang="ru-RU" sz="3200" b="1" dirty="0" err="1"/>
              <a:t>meşgullanýarlar</a:t>
            </a:r>
            <a:r>
              <a:rPr lang="ru-RU" sz="3200" b="1" dirty="0"/>
              <a:t>, </a:t>
            </a:r>
            <a:r>
              <a:rPr lang="ru-RU" sz="3200" b="1" dirty="0" err="1"/>
              <a:t>ylmy</a:t>
            </a:r>
            <a:r>
              <a:rPr lang="ru-RU" sz="3200" b="1" dirty="0"/>
              <a:t> </a:t>
            </a:r>
            <a:r>
              <a:rPr lang="ru-RU" sz="3200" b="1" dirty="0" err="1"/>
              <a:t>açyşlar</a:t>
            </a:r>
            <a:r>
              <a:rPr lang="ru-RU" sz="3200" b="1" dirty="0"/>
              <a:t> </a:t>
            </a:r>
            <a:r>
              <a:rPr lang="ru-RU" sz="3200" b="1" dirty="0" err="1" smtClean="0"/>
              <a:t>edýär</a:t>
            </a:r>
            <a:r>
              <a:rPr lang="tk-TM" sz="3200" b="1" dirty="0" smtClean="0"/>
              <a:t>ler</a:t>
            </a:r>
            <a:r>
              <a:rPr lang="ru-RU" sz="3200" b="1" dirty="0" smtClean="0"/>
              <a:t>.</a:t>
            </a:r>
            <a:endParaRPr lang="tk-TM" sz="3200" b="1" dirty="0" smtClean="0"/>
          </a:p>
          <a:p>
            <a:pPr marL="0" indent="0">
              <a:buNone/>
            </a:pPr>
            <a:r>
              <a:rPr lang="ru-RU" sz="3200" b="1" dirty="0" smtClean="0"/>
              <a:t> </a:t>
            </a:r>
            <a:r>
              <a:rPr lang="ru-RU" sz="3200" b="1" dirty="0" err="1"/>
              <a:t>Adamlaryň</a:t>
            </a:r>
            <a:r>
              <a:rPr lang="ru-RU" sz="3200" b="1" dirty="0"/>
              <a:t> </a:t>
            </a:r>
            <a:r>
              <a:rPr lang="ru-RU" sz="3200" b="1" dirty="0" err="1"/>
              <a:t>köp</a:t>
            </a:r>
            <a:r>
              <a:rPr lang="ru-RU" sz="3200" b="1" dirty="0"/>
              <a:t> </a:t>
            </a:r>
            <a:r>
              <a:rPr lang="ru-RU" sz="3200" b="1" dirty="0" err="1"/>
              <a:t>bölegi</a:t>
            </a:r>
            <a:r>
              <a:rPr lang="ru-RU" sz="3200" b="1" dirty="0"/>
              <a:t> </a:t>
            </a:r>
            <a:r>
              <a:rPr lang="ru-RU" sz="3200" b="1" dirty="0" err="1"/>
              <a:t>sistemalaryň</a:t>
            </a:r>
            <a:r>
              <a:rPr lang="ru-RU" sz="3200" b="1" dirty="0"/>
              <a:t> </a:t>
            </a:r>
            <a:r>
              <a:rPr lang="ru-RU" sz="3200" b="1" dirty="0" err="1"/>
              <a:t>ikisiniň-de</a:t>
            </a:r>
            <a:r>
              <a:rPr lang="ru-RU" sz="3200" b="1" dirty="0"/>
              <a:t> </a:t>
            </a:r>
            <a:r>
              <a:rPr lang="ru-RU" sz="3200" b="1" dirty="0" err="1"/>
              <a:t>täsirini</a:t>
            </a:r>
            <a:r>
              <a:rPr lang="ru-RU" sz="3200" b="1" dirty="0"/>
              <a:t> </a:t>
            </a:r>
            <a:r>
              <a:rPr lang="ru-RU" sz="3200" b="1" dirty="0" err="1"/>
              <a:t>özünde</a:t>
            </a:r>
            <a:r>
              <a:rPr lang="ru-RU" sz="3200" b="1" dirty="0"/>
              <a:t> </a:t>
            </a:r>
            <a:r>
              <a:rPr lang="ru-RU" sz="3200" b="1" dirty="0" err="1"/>
              <a:t>sazlaşykly</a:t>
            </a:r>
            <a:r>
              <a:rPr lang="ru-RU" sz="3200" b="1" dirty="0"/>
              <a:t> </a:t>
            </a:r>
            <a:r>
              <a:rPr lang="ru-RU" sz="3200" b="1" dirty="0" err="1"/>
              <a:t>birleşdirip</a:t>
            </a:r>
            <a:r>
              <a:rPr lang="ru-RU" sz="3200" b="1" dirty="0"/>
              <a:t>, </a:t>
            </a:r>
            <a:r>
              <a:rPr lang="ru-RU" sz="3200" b="1" dirty="0" err="1">
                <a:solidFill>
                  <a:srgbClr val="FF0000"/>
                </a:solidFill>
              </a:rPr>
              <a:t>orta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tipe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/>
              <a:t>degişli</a:t>
            </a:r>
            <a:r>
              <a:rPr lang="ru-RU" sz="3200" b="1" dirty="0"/>
              <a:t> </a:t>
            </a:r>
            <a:r>
              <a:rPr lang="ru-RU" sz="3200" b="1" dirty="0" err="1"/>
              <a:t>bolýarlar</a:t>
            </a:r>
            <a:r>
              <a:rPr lang="ru-RU" sz="32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17811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9837" y="578498"/>
            <a:ext cx="11066106" cy="56731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err="1"/>
              <a:t>Adamyň</a:t>
            </a:r>
            <a:r>
              <a:rPr lang="ru-RU" sz="4000" b="1" dirty="0"/>
              <a:t> </a:t>
            </a:r>
            <a:r>
              <a:rPr lang="ru-RU" sz="4000" b="1" dirty="0" err="1"/>
              <a:t>ukybynyň</a:t>
            </a:r>
            <a:r>
              <a:rPr lang="ru-RU" sz="4000" b="1" dirty="0"/>
              <a:t> </a:t>
            </a:r>
            <a:r>
              <a:rPr lang="ru-RU" sz="4000" b="1" dirty="0" err="1"/>
              <a:t>ösüşiniň</a:t>
            </a:r>
            <a:r>
              <a:rPr lang="ru-RU" sz="4000" b="1" dirty="0"/>
              <a:t> </a:t>
            </a:r>
            <a:r>
              <a:rPr lang="ru-RU" sz="4000" b="1" dirty="0" err="1">
                <a:solidFill>
                  <a:srgbClr val="0070C0"/>
                </a:solidFill>
              </a:rPr>
              <a:t>okuw</a:t>
            </a:r>
            <a:r>
              <a:rPr lang="ru-RU" sz="4000" b="1" dirty="0">
                <a:solidFill>
                  <a:srgbClr val="0070C0"/>
                </a:solidFill>
              </a:rPr>
              <a:t> </a:t>
            </a:r>
            <a:r>
              <a:rPr lang="ru-RU" sz="4000" b="1" dirty="0" err="1">
                <a:solidFill>
                  <a:srgbClr val="0070C0"/>
                </a:solidFill>
              </a:rPr>
              <a:t>we</a:t>
            </a:r>
            <a:r>
              <a:rPr lang="ru-RU" sz="4000" b="1" dirty="0">
                <a:solidFill>
                  <a:srgbClr val="0070C0"/>
                </a:solidFill>
              </a:rPr>
              <a:t> </a:t>
            </a:r>
            <a:r>
              <a:rPr lang="ru-RU" sz="4000" b="1" dirty="0" err="1">
                <a:solidFill>
                  <a:srgbClr val="0070C0"/>
                </a:solidFill>
              </a:rPr>
              <a:t>döredijilik</a:t>
            </a:r>
            <a:r>
              <a:rPr lang="ru-RU" sz="4000" b="1" dirty="0">
                <a:solidFill>
                  <a:srgbClr val="0070C0"/>
                </a:solidFill>
              </a:rPr>
              <a:t> </a:t>
            </a:r>
            <a:r>
              <a:rPr lang="ru-RU" sz="4000" b="1" dirty="0" err="1"/>
              <a:t>derejelerini</a:t>
            </a:r>
            <a:r>
              <a:rPr lang="ru-RU" sz="4000" b="1" dirty="0"/>
              <a:t> </a:t>
            </a:r>
            <a:r>
              <a:rPr lang="ru-RU" sz="4000" b="1" dirty="0" err="1"/>
              <a:t>tapawutlandyryp</a:t>
            </a:r>
            <a:r>
              <a:rPr lang="ru-RU" sz="4000" b="1" dirty="0"/>
              <a:t> </a:t>
            </a:r>
            <a:r>
              <a:rPr lang="ru-RU" sz="4000" b="1" dirty="0" err="1"/>
              <a:t>görkezmek</a:t>
            </a:r>
            <a:r>
              <a:rPr lang="ru-RU" sz="4000" b="1" dirty="0"/>
              <a:t> </a:t>
            </a:r>
            <a:r>
              <a:rPr lang="ru-RU" sz="4000" b="1" dirty="0" err="1"/>
              <a:t>bolar</a:t>
            </a:r>
            <a:r>
              <a:rPr lang="ru-RU" sz="4000" b="1" dirty="0"/>
              <a:t>. </a:t>
            </a:r>
            <a:endParaRPr lang="tk-TM" sz="4000" b="1" dirty="0" smtClean="0"/>
          </a:p>
          <a:p>
            <a:pPr marL="0" indent="0">
              <a:buNone/>
            </a:pPr>
            <a:r>
              <a:rPr lang="tk-TM" sz="4000" b="1" dirty="0" smtClean="0"/>
              <a:t>	</a:t>
            </a:r>
            <a:r>
              <a:rPr lang="ru-RU" sz="4000" b="1" dirty="0" err="1" smtClean="0"/>
              <a:t>Ukyplaryň</a:t>
            </a:r>
            <a:r>
              <a:rPr lang="ru-RU" sz="4000" b="1" dirty="0" smtClean="0"/>
              <a:t> </a:t>
            </a:r>
            <a:r>
              <a:rPr lang="ru-RU" sz="4000" b="1" dirty="0" err="1"/>
              <a:t>ösüşiniň</a:t>
            </a:r>
            <a:r>
              <a:rPr lang="ru-RU" sz="4000" b="1" dirty="0"/>
              <a:t> </a:t>
            </a:r>
            <a:r>
              <a:rPr lang="ru-RU" sz="4000" b="1" dirty="0" err="1">
                <a:solidFill>
                  <a:srgbClr val="00B050"/>
                </a:solidFill>
              </a:rPr>
              <a:t>okuw</a:t>
            </a:r>
            <a:r>
              <a:rPr lang="ru-RU" sz="4000" b="1" dirty="0">
                <a:solidFill>
                  <a:srgbClr val="00B050"/>
                </a:solidFill>
              </a:rPr>
              <a:t> </a:t>
            </a:r>
            <a:r>
              <a:rPr lang="ru-RU" sz="4000" b="1" dirty="0" err="1">
                <a:solidFill>
                  <a:srgbClr val="00B050"/>
                </a:solidFill>
              </a:rPr>
              <a:t>derejesinde</a:t>
            </a:r>
            <a:r>
              <a:rPr lang="ru-RU" sz="4000" b="1" dirty="0">
                <a:solidFill>
                  <a:srgbClr val="00B050"/>
                </a:solidFill>
              </a:rPr>
              <a:t> </a:t>
            </a:r>
            <a:r>
              <a:rPr lang="ru-RU" sz="4000" b="1" dirty="0" err="1"/>
              <a:t>duran</a:t>
            </a:r>
            <a:r>
              <a:rPr lang="ru-RU" sz="4000" b="1" dirty="0"/>
              <a:t> </a:t>
            </a:r>
            <a:r>
              <a:rPr lang="ru-RU" sz="4000" b="1" dirty="0" err="1"/>
              <a:t>adamlaryň</a:t>
            </a:r>
            <a:r>
              <a:rPr lang="ru-RU" sz="4000" b="1" dirty="0"/>
              <a:t> </a:t>
            </a:r>
            <a:r>
              <a:rPr lang="ru-RU" sz="4000" b="1" dirty="0" err="1"/>
              <a:t>bilimleri</a:t>
            </a:r>
            <a:r>
              <a:rPr lang="ru-RU" sz="4000" b="1" dirty="0"/>
              <a:t> </a:t>
            </a:r>
            <a:r>
              <a:rPr lang="ru-RU" sz="4000" b="1" dirty="0" err="1"/>
              <a:t>ele</a:t>
            </a:r>
            <a:r>
              <a:rPr lang="ru-RU" sz="4000" b="1" dirty="0"/>
              <a:t> </a:t>
            </a:r>
            <a:r>
              <a:rPr lang="ru-RU" sz="4000" b="1" dirty="0" err="1"/>
              <a:t>almakda</a:t>
            </a:r>
            <a:r>
              <a:rPr lang="ru-RU" sz="4000" b="1" dirty="0"/>
              <a:t> </a:t>
            </a:r>
            <a:r>
              <a:rPr lang="ru-RU" sz="4000" b="1" dirty="0" err="1"/>
              <a:t>we</a:t>
            </a:r>
            <a:r>
              <a:rPr lang="ru-RU" sz="4000" b="1" dirty="0"/>
              <a:t> </a:t>
            </a:r>
            <a:r>
              <a:rPr lang="ru-RU" sz="4000" b="1" dirty="0" err="1"/>
              <a:t>özleşdirmekde</a:t>
            </a:r>
            <a:r>
              <a:rPr lang="ru-RU" sz="4000" b="1" dirty="0"/>
              <a:t>, </a:t>
            </a:r>
            <a:r>
              <a:rPr lang="ru-RU" sz="4000" b="1" dirty="0" err="1"/>
              <a:t>dürli</a:t>
            </a:r>
            <a:r>
              <a:rPr lang="ru-RU" sz="4000" b="1" dirty="0"/>
              <a:t> </a:t>
            </a:r>
            <a:r>
              <a:rPr lang="ru-RU" sz="4000" b="1" dirty="0" err="1"/>
              <a:t>işleri</a:t>
            </a:r>
            <a:r>
              <a:rPr lang="ru-RU" sz="4000" b="1" dirty="0"/>
              <a:t> </a:t>
            </a:r>
            <a:r>
              <a:rPr lang="ru-RU" sz="4000" b="1" dirty="0" err="1"/>
              <a:t>öwrenmekde</a:t>
            </a:r>
            <a:r>
              <a:rPr lang="ru-RU" sz="4000" b="1" dirty="0"/>
              <a:t> </a:t>
            </a:r>
            <a:r>
              <a:rPr lang="ru-RU" sz="4000" b="1" dirty="0" err="1"/>
              <a:t>we</a:t>
            </a:r>
            <a:r>
              <a:rPr lang="ru-RU" sz="4000" b="1" dirty="0"/>
              <a:t> </a:t>
            </a:r>
            <a:r>
              <a:rPr lang="ru-RU" sz="4000" b="1" dirty="0" err="1"/>
              <a:t>ony</a:t>
            </a:r>
            <a:r>
              <a:rPr lang="ru-RU" sz="4000" b="1" dirty="0"/>
              <a:t> </a:t>
            </a:r>
            <a:r>
              <a:rPr lang="ru-RU" sz="4000" b="1" dirty="0" err="1"/>
              <a:t>ýerine</a:t>
            </a:r>
            <a:r>
              <a:rPr lang="ru-RU" sz="4000" b="1" dirty="0"/>
              <a:t> </a:t>
            </a:r>
            <a:r>
              <a:rPr lang="ru-RU" sz="4000" b="1" dirty="0" err="1"/>
              <a:t>ýetirmekde</a:t>
            </a:r>
            <a:r>
              <a:rPr lang="ru-RU" sz="4000" b="1" dirty="0"/>
              <a:t> </a:t>
            </a:r>
            <a:r>
              <a:rPr lang="ru-RU" sz="4000" b="1" dirty="0" err="1"/>
              <a:t>ýokary</a:t>
            </a:r>
            <a:r>
              <a:rPr lang="ru-RU" sz="4000" b="1" dirty="0"/>
              <a:t> </a:t>
            </a:r>
            <a:r>
              <a:rPr lang="ru-RU" sz="4000" b="1" dirty="0" err="1"/>
              <a:t>başarjaňlyklary</a:t>
            </a:r>
            <a:r>
              <a:rPr lang="ru-RU" sz="4000" b="1" dirty="0"/>
              <a:t> </a:t>
            </a:r>
            <a:r>
              <a:rPr lang="ru-RU" sz="4000" b="1" dirty="0" err="1"/>
              <a:t>duýulýar</a:t>
            </a:r>
            <a:r>
              <a:rPr lang="ru-RU" sz="4000" b="1" dirty="0"/>
              <a:t>. </a:t>
            </a:r>
            <a:endParaRPr lang="tk-TM" sz="4000" b="1" dirty="0" smtClean="0"/>
          </a:p>
          <a:p>
            <a:pPr marL="0" indent="0">
              <a:buNone/>
            </a:pPr>
            <a:r>
              <a:rPr lang="tk-TM" sz="4000" b="1" dirty="0" smtClean="0"/>
              <a:t>	</a:t>
            </a:r>
            <a:r>
              <a:rPr lang="ru-RU" sz="4000" b="1" dirty="0" err="1" smtClean="0"/>
              <a:t>Ukyplarynyň</a:t>
            </a:r>
            <a:r>
              <a:rPr lang="ru-RU" sz="4000" b="1" dirty="0" smtClean="0"/>
              <a:t> </a:t>
            </a:r>
            <a:r>
              <a:rPr lang="ru-RU" sz="4000" b="1" dirty="0" err="1"/>
              <a:t>ösüşi</a:t>
            </a:r>
            <a:r>
              <a:rPr lang="ru-RU" sz="4000" b="1" dirty="0"/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döredijilik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derejesinde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b="1" dirty="0" err="1"/>
              <a:t>durýan</a:t>
            </a:r>
            <a:r>
              <a:rPr lang="ru-RU" sz="4000" b="1" dirty="0"/>
              <a:t> </a:t>
            </a:r>
            <a:r>
              <a:rPr lang="ru-RU" sz="4000" b="1" dirty="0" err="1"/>
              <a:t>adamlar</a:t>
            </a:r>
            <a:r>
              <a:rPr lang="ru-RU" sz="4000" b="1" dirty="0"/>
              <a:t> </a:t>
            </a:r>
            <a:r>
              <a:rPr lang="ru-RU" sz="4000" b="1" dirty="0" err="1"/>
              <a:t>bolsa</a:t>
            </a:r>
            <a:r>
              <a:rPr lang="ru-RU" sz="4000" b="1" dirty="0"/>
              <a:t> </a:t>
            </a:r>
            <a:r>
              <a:rPr lang="ru-RU" sz="4000" b="1" dirty="0" err="1"/>
              <a:t>täze</a:t>
            </a:r>
            <a:r>
              <a:rPr lang="ru-RU" sz="4000" b="1" dirty="0"/>
              <a:t> </a:t>
            </a:r>
            <a:r>
              <a:rPr lang="ru-RU" sz="4000" b="1" dirty="0" err="1"/>
              <a:t>zatlary</a:t>
            </a:r>
            <a:r>
              <a:rPr lang="ru-RU" sz="4000" b="1" dirty="0"/>
              <a:t> </a:t>
            </a:r>
            <a:r>
              <a:rPr lang="ru-RU" sz="4000" b="1" dirty="0" err="1"/>
              <a:t>döredýärler</a:t>
            </a:r>
            <a:r>
              <a:rPr lang="ru-RU" sz="40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97068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563" y="578498"/>
            <a:ext cx="11346025" cy="5859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err="1" smtClean="0"/>
              <a:t>Ukyplylygyň</a:t>
            </a:r>
            <a:r>
              <a:rPr lang="ru-RU" b="1" dirty="0" smtClean="0"/>
              <a:t> </a:t>
            </a:r>
            <a:r>
              <a:rPr lang="ru-RU" b="1" dirty="0" err="1"/>
              <a:t>ösüşiniň</a:t>
            </a:r>
            <a:r>
              <a:rPr lang="ru-RU" b="1" dirty="0"/>
              <a:t> </a:t>
            </a:r>
            <a:r>
              <a:rPr lang="ru-RU" b="1" dirty="0" err="1"/>
              <a:t>derejelerinde</a:t>
            </a:r>
            <a:r>
              <a:rPr lang="ru-RU" b="1" dirty="0"/>
              <a:t> </a:t>
            </a:r>
            <a:r>
              <a:rPr lang="ru-RU" b="1" dirty="0" err="1" smtClean="0"/>
              <a:t>başga</a:t>
            </a:r>
            <a:r>
              <a:rPr lang="tk-TM" b="1" dirty="0" smtClean="0"/>
              <a:t>-</a:t>
            </a:r>
            <a:r>
              <a:rPr lang="ru-RU" b="1" dirty="0" err="1" smtClean="0"/>
              <a:t>da</a:t>
            </a:r>
            <a:r>
              <a:rPr lang="ru-RU" b="1" dirty="0" smtClean="0"/>
              <a:t> </a:t>
            </a:r>
            <a:r>
              <a:rPr lang="ru-RU" b="1" dirty="0" err="1">
                <a:solidFill>
                  <a:srgbClr val="00B0F0"/>
                </a:solidFill>
              </a:rPr>
              <a:t>umumy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akyl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we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ýörite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ukyplylyk</a:t>
            </a:r>
            <a:r>
              <a:rPr lang="ru-RU" b="1" dirty="0"/>
              <a:t> </a:t>
            </a:r>
            <a:r>
              <a:rPr lang="ru-RU" b="1" dirty="0" err="1"/>
              <a:t>diýen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 </a:t>
            </a:r>
            <a:r>
              <a:rPr lang="ru-RU" b="1" dirty="0" err="1"/>
              <a:t>tapawutlandyrmak</a:t>
            </a:r>
            <a:r>
              <a:rPr lang="ru-RU" b="1" dirty="0"/>
              <a:t> </a:t>
            </a:r>
            <a:r>
              <a:rPr lang="ru-RU" b="1" dirty="0" err="1"/>
              <a:t>bolar</a:t>
            </a:r>
            <a:r>
              <a:rPr lang="ru-RU" b="1" dirty="0" smtClean="0"/>
              <a:t>.</a:t>
            </a:r>
            <a:endParaRPr lang="tk-TM" b="1" dirty="0" smtClean="0"/>
          </a:p>
          <a:p>
            <a:pPr marL="0" indent="0">
              <a:buNone/>
            </a:pPr>
            <a:r>
              <a:rPr lang="tk-TM" b="1" dirty="0" smtClean="0">
                <a:solidFill>
                  <a:srgbClr val="C00000"/>
                </a:solidFill>
              </a:rPr>
              <a:t>	</a:t>
            </a:r>
            <a:r>
              <a:rPr lang="ru-RU" b="1" dirty="0" err="1" smtClean="0">
                <a:solidFill>
                  <a:srgbClr val="C00000"/>
                </a:solidFill>
              </a:rPr>
              <a:t>Umumy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akyl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ukyplylygy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indiwidual</a:t>
            </a:r>
            <a:r>
              <a:rPr lang="ru-RU" b="1" dirty="0"/>
              <a:t> </a:t>
            </a:r>
            <a:r>
              <a:rPr lang="ru-RU" b="1" dirty="0" err="1"/>
              <a:t>psihologik</a:t>
            </a:r>
            <a:r>
              <a:rPr lang="ru-RU" b="1" dirty="0"/>
              <a:t> </a:t>
            </a:r>
            <a:r>
              <a:rPr lang="ru-RU" b="1" dirty="0" err="1"/>
              <a:t>aýratynlyklarynyň</a:t>
            </a:r>
            <a:r>
              <a:rPr lang="ru-RU" b="1" dirty="0"/>
              <a:t> </a:t>
            </a:r>
            <a:r>
              <a:rPr lang="ru-RU" b="1" dirty="0" err="1"/>
              <a:t>bilimleri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görnüşdäki</a:t>
            </a:r>
            <a:r>
              <a:rPr lang="ru-RU" b="1" dirty="0"/>
              <a:t> </a:t>
            </a:r>
            <a:r>
              <a:rPr lang="ru-RU" b="1" dirty="0" err="1"/>
              <a:t>işleri</a:t>
            </a:r>
            <a:r>
              <a:rPr lang="ru-RU" b="1" dirty="0"/>
              <a:t> </a:t>
            </a:r>
            <a:r>
              <a:rPr lang="ru-RU" b="1" dirty="0" err="1"/>
              <a:t>ele</a:t>
            </a:r>
            <a:r>
              <a:rPr lang="ru-RU" b="1" dirty="0"/>
              <a:t> </a:t>
            </a:r>
            <a:r>
              <a:rPr lang="ru-RU" b="1" dirty="0" err="1"/>
              <a:t>almakda</a:t>
            </a:r>
            <a:r>
              <a:rPr lang="ru-RU" b="1" dirty="0"/>
              <a:t> </a:t>
            </a:r>
            <a:r>
              <a:rPr lang="ru-RU" b="1" dirty="0" err="1"/>
              <a:t>ýeňilligi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netijeliligi</a:t>
            </a:r>
            <a:r>
              <a:rPr lang="ru-RU" b="1" dirty="0"/>
              <a:t> </a:t>
            </a:r>
            <a:r>
              <a:rPr lang="ru-RU" b="1" dirty="0" err="1"/>
              <a:t>üpjün</a:t>
            </a:r>
            <a:r>
              <a:rPr lang="ru-RU" b="1" dirty="0"/>
              <a:t> </a:t>
            </a:r>
            <a:r>
              <a:rPr lang="ru-RU" b="1" dirty="0" err="1"/>
              <a:t>edýän</a:t>
            </a:r>
            <a:r>
              <a:rPr lang="ru-RU" b="1" dirty="0"/>
              <a:t> </a:t>
            </a:r>
            <a:r>
              <a:rPr lang="ru-RU" b="1" dirty="0" err="1"/>
              <a:t>toplumydyr</a:t>
            </a:r>
            <a:r>
              <a:rPr lang="ru-RU" b="1" dirty="0"/>
              <a:t>. </a:t>
            </a:r>
            <a:r>
              <a:rPr lang="ru-RU" b="1" dirty="0" err="1"/>
              <a:t>Umumy</a:t>
            </a:r>
            <a:r>
              <a:rPr lang="ru-RU" b="1" dirty="0"/>
              <a:t> </a:t>
            </a:r>
            <a:r>
              <a:rPr lang="ru-RU" b="1" dirty="0" err="1"/>
              <a:t>akyl</a:t>
            </a:r>
            <a:r>
              <a:rPr lang="ru-RU" b="1" dirty="0"/>
              <a:t> </a:t>
            </a:r>
            <a:r>
              <a:rPr lang="ru-RU" b="1" dirty="0" err="1"/>
              <a:t>ukyplylygy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baý</a:t>
            </a:r>
            <a:r>
              <a:rPr lang="ru-RU" b="1" dirty="0"/>
              <a:t> </a:t>
            </a:r>
            <a:r>
              <a:rPr lang="ru-RU" b="1" dirty="0" err="1"/>
              <a:t>zehininiň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hemmetaraplaýyn</a:t>
            </a:r>
            <a:r>
              <a:rPr lang="ru-RU" b="1" dirty="0"/>
              <a:t> </a:t>
            </a:r>
            <a:r>
              <a:rPr lang="ru-RU" b="1" dirty="0" err="1"/>
              <a:t>ösüşiniň</a:t>
            </a:r>
            <a:r>
              <a:rPr lang="ru-RU" b="1" dirty="0"/>
              <a:t> </a:t>
            </a:r>
            <a:r>
              <a:rPr lang="ru-RU" b="1" dirty="0" err="1"/>
              <a:t>netijesidir</a:t>
            </a:r>
            <a:r>
              <a:rPr lang="ru-RU" b="1" dirty="0" smtClean="0"/>
              <a:t>.</a:t>
            </a:r>
            <a:endParaRPr lang="tk-TM" b="1" dirty="0" smtClean="0"/>
          </a:p>
          <a:p>
            <a:pPr marL="0" indent="0">
              <a:buNone/>
            </a:pPr>
            <a:r>
              <a:rPr lang="tk-TM" b="1" dirty="0" smtClean="0">
                <a:solidFill>
                  <a:srgbClr val="00B050"/>
                </a:solidFill>
              </a:rPr>
              <a:t>	</a:t>
            </a:r>
            <a:r>
              <a:rPr lang="ru-RU" b="1" dirty="0" err="1" smtClean="0">
                <a:solidFill>
                  <a:srgbClr val="00B050"/>
                </a:solidFill>
              </a:rPr>
              <a:t>Ýörite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ukyplar</a:t>
            </a:r>
            <a:r>
              <a:rPr lang="ru-RU" b="1" dirty="0">
                <a:solidFill>
                  <a:srgbClr val="00B050"/>
                </a:solidFill>
              </a:rPr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psihologik</a:t>
            </a:r>
            <a:r>
              <a:rPr lang="ru-RU" b="1" dirty="0"/>
              <a:t> </a:t>
            </a:r>
            <a:r>
              <a:rPr lang="ru-RU" b="1" dirty="0" err="1"/>
              <a:t>aýratynlyklarynyň</a:t>
            </a:r>
            <a:r>
              <a:rPr lang="ru-RU" b="1" dirty="0"/>
              <a:t> </a:t>
            </a:r>
            <a:r>
              <a:rPr lang="ru-RU" b="1" dirty="0" err="1"/>
              <a:t>işleriň</a:t>
            </a:r>
            <a:r>
              <a:rPr lang="ru-RU" b="1" dirty="0"/>
              <a:t> </a:t>
            </a:r>
            <a:r>
              <a:rPr lang="ru-RU" b="1" dirty="0" err="1"/>
              <a:t>haýsydyr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ugry</a:t>
            </a:r>
            <a:r>
              <a:rPr lang="ru-RU" b="1" dirty="0"/>
              <a:t> </a:t>
            </a:r>
            <a:r>
              <a:rPr lang="ru-RU" b="1" dirty="0" err="1"/>
              <a:t>boýunça</a:t>
            </a:r>
            <a:r>
              <a:rPr lang="ru-RU" b="1" dirty="0"/>
              <a:t> (</a:t>
            </a:r>
            <a:r>
              <a:rPr lang="ru-RU" b="1" dirty="0" err="1"/>
              <a:t>edebiýat</a:t>
            </a:r>
            <a:r>
              <a:rPr lang="ru-RU" b="1" dirty="0"/>
              <a:t>, </a:t>
            </a:r>
            <a:r>
              <a:rPr lang="ru-RU" b="1" dirty="0" err="1"/>
              <a:t>şekillendiriş</a:t>
            </a:r>
            <a:r>
              <a:rPr lang="ru-RU" b="1" dirty="0"/>
              <a:t> </a:t>
            </a:r>
            <a:r>
              <a:rPr lang="ru-RU" b="1" dirty="0" err="1"/>
              <a:t>sungaty</a:t>
            </a:r>
            <a:r>
              <a:rPr lang="ru-RU" b="1" dirty="0"/>
              <a:t>, </a:t>
            </a:r>
            <a:r>
              <a:rPr lang="ru-RU" b="1" dirty="0" err="1"/>
              <a:t>saz</a:t>
            </a:r>
            <a:r>
              <a:rPr lang="ru-RU" b="1" dirty="0"/>
              <a:t>, </a:t>
            </a:r>
            <a:r>
              <a:rPr lang="ru-RU" b="1" dirty="0" err="1"/>
              <a:t>sahna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ş.m</a:t>
            </a:r>
            <a:r>
              <a:rPr lang="ru-RU" b="1" dirty="0"/>
              <a:t>.)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netijeler</a:t>
            </a:r>
            <a:r>
              <a:rPr lang="ru-RU" b="1" dirty="0"/>
              <a:t> </a:t>
            </a:r>
            <a:r>
              <a:rPr lang="ru-RU" b="1" dirty="0" err="1"/>
              <a:t>gazanmaga</a:t>
            </a:r>
            <a:r>
              <a:rPr lang="ru-RU" b="1" dirty="0"/>
              <a:t> </a:t>
            </a:r>
            <a:r>
              <a:rPr lang="ru-RU" b="1" dirty="0" err="1"/>
              <a:t>mümkinçilik</a:t>
            </a:r>
            <a:r>
              <a:rPr lang="ru-RU" b="1" dirty="0"/>
              <a:t> </a:t>
            </a:r>
            <a:r>
              <a:rPr lang="ru-RU" b="1" dirty="0" err="1"/>
              <a:t>berýän</a:t>
            </a:r>
            <a:r>
              <a:rPr lang="ru-RU" b="1" dirty="0"/>
              <a:t> </a:t>
            </a:r>
            <a:r>
              <a:rPr lang="ru-RU" b="1" dirty="0" err="1"/>
              <a:t>toplumydyr</a:t>
            </a:r>
            <a:r>
              <a:rPr lang="ru-RU" b="1" dirty="0"/>
              <a:t>.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ukyby</a:t>
            </a:r>
            <a:r>
              <a:rPr lang="ru-RU" b="1" dirty="0"/>
              <a:t> </a:t>
            </a:r>
            <a:r>
              <a:rPr lang="ru-RU" b="1" dirty="0" err="1"/>
              <a:t>gyzyklanmalar</a:t>
            </a:r>
            <a:r>
              <a:rPr lang="ru-RU" b="1" dirty="0"/>
              <a:t>, </a:t>
            </a:r>
            <a:r>
              <a:rPr lang="ru-RU" b="1" dirty="0" err="1"/>
              <a:t>höwesler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berk</a:t>
            </a:r>
            <a:r>
              <a:rPr lang="ru-RU" b="1" dirty="0"/>
              <a:t> </a:t>
            </a:r>
            <a:r>
              <a:rPr lang="ru-RU" b="1" dirty="0" err="1"/>
              <a:t>baglanyşyklydyr</a:t>
            </a:r>
            <a:r>
              <a:rPr lang="ru-RU" b="1" dirty="0"/>
              <a:t>.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höwesleriň</a:t>
            </a:r>
            <a:r>
              <a:rPr lang="ru-RU" b="1" dirty="0"/>
              <a:t>, </a:t>
            </a:r>
            <a:r>
              <a:rPr lang="ru-RU" b="1" dirty="0" err="1"/>
              <a:t>gyzyklanmanyň</a:t>
            </a:r>
            <a:r>
              <a:rPr lang="ru-RU" b="1" dirty="0"/>
              <a:t> </a:t>
            </a:r>
            <a:r>
              <a:rPr lang="ru-RU" b="1" dirty="0" err="1"/>
              <a:t>netijesinde</a:t>
            </a:r>
            <a:r>
              <a:rPr lang="ru-RU" b="1" dirty="0"/>
              <a:t> </a:t>
            </a:r>
            <a:r>
              <a:rPr lang="ru-RU" b="1" dirty="0" err="1"/>
              <a:t>gowy</a:t>
            </a:r>
            <a:r>
              <a:rPr lang="ru-RU" b="1" dirty="0"/>
              <a:t> </a:t>
            </a:r>
            <a:r>
              <a:rPr lang="ru-RU" b="1" dirty="0" err="1"/>
              <a:t>ukyplary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başarnyklary</a:t>
            </a:r>
            <a:r>
              <a:rPr lang="ru-RU" b="1" dirty="0"/>
              <a:t> </a:t>
            </a:r>
            <a:r>
              <a:rPr lang="ru-RU" b="1" dirty="0" err="1"/>
              <a:t>ele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bilýär</a:t>
            </a:r>
            <a:r>
              <a:rPr lang="ru-RU" b="1" dirty="0"/>
              <a:t>. </a:t>
            </a:r>
            <a:r>
              <a:rPr lang="ru-RU" b="1" dirty="0" err="1"/>
              <a:t>İşe</a:t>
            </a:r>
            <a:r>
              <a:rPr lang="ru-RU" b="1" dirty="0"/>
              <a:t> </a:t>
            </a:r>
            <a:r>
              <a:rPr lang="ru-RU" b="1" dirty="0" err="1"/>
              <a:t>höwesi</a:t>
            </a:r>
            <a:r>
              <a:rPr lang="ru-RU" b="1" dirty="0"/>
              <a:t>, </a:t>
            </a:r>
            <a:r>
              <a:rPr lang="ru-RU" b="1" dirty="0" err="1"/>
              <a:t>gyzyklanmasy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döredijilikli</a:t>
            </a:r>
            <a:r>
              <a:rPr lang="ru-RU" b="1" dirty="0"/>
              <a:t> </a:t>
            </a:r>
            <a:r>
              <a:rPr lang="ru-RU" b="1" dirty="0" err="1"/>
              <a:t>işlemäge</a:t>
            </a:r>
            <a:r>
              <a:rPr lang="ru-RU" b="1" dirty="0"/>
              <a:t>, </a:t>
            </a:r>
            <a:r>
              <a:rPr lang="ru-RU" b="1" dirty="0" err="1"/>
              <a:t>üstünlikler</a:t>
            </a:r>
            <a:r>
              <a:rPr lang="ru-RU" b="1" dirty="0"/>
              <a:t> </a:t>
            </a:r>
            <a:r>
              <a:rPr lang="ru-RU" b="1" dirty="0" err="1"/>
              <a:t>gazanmaga</a:t>
            </a:r>
            <a:r>
              <a:rPr lang="ru-RU" b="1" dirty="0"/>
              <a:t> </a:t>
            </a:r>
            <a:r>
              <a:rPr lang="ru-RU" b="1" dirty="0" err="1"/>
              <a:t>ýykgyn</a:t>
            </a:r>
            <a:r>
              <a:rPr lang="ru-RU" b="1" dirty="0"/>
              <a:t> </a:t>
            </a:r>
            <a:r>
              <a:rPr lang="ru-RU" b="1" dirty="0" err="1"/>
              <a:t>edýär</a:t>
            </a:r>
            <a:r>
              <a:rPr lang="ru-RU" b="1" dirty="0"/>
              <a:t>.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maksada</a:t>
            </a:r>
            <a:r>
              <a:rPr lang="ru-RU" b="1" dirty="0"/>
              <a:t> </a:t>
            </a:r>
            <a:r>
              <a:rPr lang="ru-RU" b="1" dirty="0" err="1"/>
              <a:t>okgunlylyk</a:t>
            </a:r>
            <a:r>
              <a:rPr lang="ru-RU" b="1" dirty="0"/>
              <a:t>, </a:t>
            </a:r>
            <a:r>
              <a:rPr lang="ru-RU" b="1" dirty="0" err="1"/>
              <a:t>aýgytlylyk</a:t>
            </a:r>
            <a:r>
              <a:rPr lang="ru-RU" b="1" dirty="0"/>
              <a:t>, </a:t>
            </a:r>
            <a:r>
              <a:rPr lang="ru-RU" b="1" dirty="0" err="1"/>
              <a:t>çydamlylyk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erkli</a:t>
            </a:r>
            <a:r>
              <a:rPr lang="ru-RU" b="1" dirty="0"/>
              <a:t> </a:t>
            </a:r>
            <a:r>
              <a:rPr lang="ru-RU" b="1" dirty="0" err="1"/>
              <a:t>häsiýetleri</a:t>
            </a:r>
            <a:r>
              <a:rPr lang="ru-RU" b="1" dirty="0"/>
              <a:t> </a:t>
            </a:r>
            <a:r>
              <a:rPr lang="ru-RU" b="1" dirty="0" err="1"/>
              <a:t>başarnyklaryň</a:t>
            </a:r>
            <a:r>
              <a:rPr lang="ru-RU" b="1" dirty="0"/>
              <a:t>, </a:t>
            </a:r>
            <a:r>
              <a:rPr lang="ru-RU" b="1" dirty="0" err="1"/>
              <a:t>ukyplaryň</a:t>
            </a:r>
            <a:r>
              <a:rPr lang="ru-RU" b="1" dirty="0"/>
              <a:t> </a:t>
            </a:r>
            <a:r>
              <a:rPr lang="ru-RU" b="1" dirty="0" err="1"/>
              <a:t>terbiýelenmegine</a:t>
            </a:r>
            <a:r>
              <a:rPr lang="ru-RU" b="1" dirty="0"/>
              <a:t> </a:t>
            </a:r>
            <a:r>
              <a:rPr lang="ru-RU" b="1" dirty="0" err="1"/>
              <a:t>sebäp</a:t>
            </a:r>
            <a:r>
              <a:rPr lang="ru-RU" b="1" dirty="0"/>
              <a:t> </a:t>
            </a:r>
            <a:r>
              <a:rPr lang="ru-RU" b="1" dirty="0" err="1"/>
              <a:t>bolýar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8144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563" y="559837"/>
            <a:ext cx="10999237" cy="561712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 err="1"/>
              <a:t>Adamda</a:t>
            </a:r>
            <a:r>
              <a:rPr lang="ru-RU" b="1" dirty="0"/>
              <a:t> </a:t>
            </a:r>
            <a:r>
              <a:rPr lang="ru-RU" b="1" i="1" dirty="0" err="1">
                <a:solidFill>
                  <a:srgbClr val="0000CC"/>
                </a:solidFill>
              </a:rPr>
              <a:t>zehinlilik</a:t>
            </a:r>
            <a:r>
              <a:rPr lang="ru-RU" b="1" i="1" dirty="0">
                <a:solidFill>
                  <a:srgbClr val="0000CC"/>
                </a:solidFill>
              </a:rPr>
              <a:t>, </a:t>
            </a:r>
            <a:r>
              <a:rPr lang="ru-RU" b="1" i="1" dirty="0" err="1">
                <a:solidFill>
                  <a:srgbClr val="0000CC"/>
                </a:solidFill>
              </a:rPr>
              <a:t>talantlylyk</a:t>
            </a:r>
            <a:r>
              <a:rPr lang="ru-RU" b="1" i="1" dirty="0">
                <a:solidFill>
                  <a:srgbClr val="0000CC"/>
                </a:solidFill>
              </a:rPr>
              <a:t>, </a:t>
            </a:r>
            <a:r>
              <a:rPr lang="ru-RU" b="1" i="1" dirty="0" err="1">
                <a:solidFill>
                  <a:srgbClr val="0000CC"/>
                </a:solidFill>
              </a:rPr>
              <a:t>geniallyk</a:t>
            </a:r>
            <a:r>
              <a:rPr lang="ru-RU" b="1" i="1" dirty="0">
                <a:solidFill>
                  <a:srgbClr val="0000CC"/>
                </a:solidFill>
              </a:rPr>
              <a:t> </a:t>
            </a:r>
            <a:r>
              <a:rPr lang="ru-RU" b="1" dirty="0" err="1"/>
              <a:t>diýen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ukybyň</a:t>
            </a:r>
            <a:r>
              <a:rPr lang="ru-RU" b="1" dirty="0"/>
              <a:t> </a:t>
            </a:r>
            <a:r>
              <a:rPr lang="ru-RU" b="1" dirty="0" err="1"/>
              <a:t>birnäçe</a:t>
            </a:r>
            <a:r>
              <a:rPr lang="ru-RU" b="1" dirty="0"/>
              <a:t> </a:t>
            </a:r>
            <a:r>
              <a:rPr lang="en-US" b="1" dirty="0" err="1"/>
              <a:t>ýokary</a:t>
            </a:r>
            <a:r>
              <a:rPr lang="en-US" b="1" dirty="0"/>
              <a:t> </a:t>
            </a:r>
            <a:r>
              <a:rPr lang="en-US" b="1" dirty="0" err="1"/>
              <a:t>derejeleri</a:t>
            </a:r>
            <a:r>
              <a:rPr lang="en-US" b="1" dirty="0"/>
              <a:t> </a:t>
            </a:r>
            <a:r>
              <a:rPr lang="en-US" b="1" dirty="0" err="1"/>
              <a:t>kemala</a:t>
            </a:r>
            <a:r>
              <a:rPr lang="en-US" b="1" dirty="0"/>
              <a:t> </a:t>
            </a:r>
            <a:r>
              <a:rPr lang="en-US" b="1" dirty="0" err="1"/>
              <a:t>gelip</a:t>
            </a:r>
            <a:r>
              <a:rPr lang="en-US" b="1" dirty="0"/>
              <a:t> </a:t>
            </a:r>
            <a:r>
              <a:rPr lang="en-US" b="1" dirty="0" err="1"/>
              <a:t>bilýär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tk-TM" b="1" i="1" dirty="0" smtClean="0">
                <a:solidFill>
                  <a:srgbClr val="FF0000"/>
                </a:solidFill>
              </a:rPr>
              <a:t>	</a:t>
            </a:r>
            <a:r>
              <a:rPr lang="en-US" b="1" i="1" dirty="0" err="1" smtClean="0">
                <a:solidFill>
                  <a:srgbClr val="FF0000"/>
                </a:solidFill>
              </a:rPr>
              <a:t>Zehinlilik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haýsydyr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işi</a:t>
            </a:r>
            <a:r>
              <a:rPr lang="en-US" b="1" dirty="0"/>
              <a:t> </a:t>
            </a:r>
            <a:r>
              <a:rPr lang="en-US" b="1" dirty="0" err="1"/>
              <a:t>üstünlikli</a:t>
            </a:r>
            <a:r>
              <a:rPr lang="en-US" b="1" dirty="0"/>
              <a:t>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/>
              <a:t>ýetirmegine</a:t>
            </a:r>
            <a:r>
              <a:rPr lang="en-US" b="1" dirty="0"/>
              <a:t> </a:t>
            </a:r>
            <a:r>
              <a:rPr lang="en-US" b="1" dirty="0" err="1"/>
              <a:t>mümkinçilik</a:t>
            </a:r>
            <a:r>
              <a:rPr lang="en-US" b="1" dirty="0"/>
              <a:t> </a:t>
            </a:r>
            <a:r>
              <a:rPr lang="en-US" b="1" dirty="0" err="1"/>
              <a:t>berýän</a:t>
            </a:r>
            <a:r>
              <a:rPr lang="en-US" b="1" dirty="0"/>
              <a:t> </a:t>
            </a:r>
            <a:r>
              <a:rPr lang="en-US" b="1" dirty="0" err="1"/>
              <a:t>ukyplarynyň</a:t>
            </a:r>
            <a:r>
              <a:rPr lang="en-US" b="1" dirty="0"/>
              <a:t> </a:t>
            </a:r>
            <a:r>
              <a:rPr lang="en-US" b="1" dirty="0" err="1"/>
              <a:t>özboluşly</a:t>
            </a:r>
            <a:r>
              <a:rPr lang="en-US" b="1" dirty="0"/>
              <a:t> </a:t>
            </a:r>
            <a:r>
              <a:rPr lang="en-US" b="1" dirty="0" err="1"/>
              <a:t>utgaşmasydyr</a:t>
            </a:r>
            <a:r>
              <a:rPr lang="en-US" b="1" dirty="0"/>
              <a:t>.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zehinliliginiň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derejesi</a:t>
            </a:r>
            <a:r>
              <a:rPr lang="ru-RU" b="1" dirty="0"/>
              <a:t> </a:t>
            </a:r>
            <a:r>
              <a:rPr lang="ru-RU" b="1" dirty="0" err="1"/>
              <a:t>talant</a:t>
            </a:r>
            <a:r>
              <a:rPr lang="ru-RU" b="1" dirty="0"/>
              <a:t> </a:t>
            </a:r>
            <a:r>
              <a:rPr lang="ru-RU" b="1" dirty="0" err="1"/>
              <a:t>sözi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aňladylýandyr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i="1" dirty="0" smtClean="0">
                <a:solidFill>
                  <a:srgbClr val="002060"/>
                </a:solidFill>
              </a:rPr>
              <a:t>	</a:t>
            </a:r>
            <a:r>
              <a:rPr lang="ru-RU" b="1" i="1" dirty="0" err="1" smtClean="0">
                <a:solidFill>
                  <a:srgbClr val="D60093"/>
                </a:solidFill>
              </a:rPr>
              <a:t>Talantlylyk</a:t>
            </a:r>
            <a:r>
              <a:rPr lang="ru-RU" b="1" i="1" dirty="0" smtClean="0">
                <a:solidFill>
                  <a:srgbClr val="D60093"/>
                </a:solidFill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işde</a:t>
            </a:r>
            <a:r>
              <a:rPr lang="ru-RU" b="1" dirty="0"/>
              <a:t> </a:t>
            </a:r>
            <a:r>
              <a:rPr lang="ru-RU" b="1" dirty="0" err="1"/>
              <a:t>ajaýyp</a:t>
            </a:r>
            <a:r>
              <a:rPr lang="ru-RU" b="1" dirty="0"/>
              <a:t> </a:t>
            </a:r>
            <a:r>
              <a:rPr lang="ru-RU" b="1" dirty="0" err="1"/>
              <a:t>üstünlikler</a:t>
            </a:r>
            <a:r>
              <a:rPr lang="ru-RU" b="1" dirty="0"/>
              <a:t> </a:t>
            </a:r>
            <a:r>
              <a:rPr lang="ru-RU" b="1" dirty="0" err="1"/>
              <a:t>gazanmagyna</a:t>
            </a:r>
            <a:r>
              <a:rPr lang="ru-RU" b="1" dirty="0"/>
              <a:t> </a:t>
            </a:r>
            <a:r>
              <a:rPr lang="ru-RU" b="1" dirty="0" err="1"/>
              <a:t>mümkinçilik</a:t>
            </a:r>
            <a:r>
              <a:rPr lang="ru-RU" b="1" dirty="0"/>
              <a:t> </a:t>
            </a:r>
            <a:r>
              <a:rPr lang="ru-RU" b="1" dirty="0" err="1"/>
              <a:t>berýän</a:t>
            </a:r>
            <a:r>
              <a:rPr lang="ru-RU" b="1" dirty="0"/>
              <a:t> </a:t>
            </a:r>
            <a:r>
              <a:rPr lang="ru-RU" b="1" dirty="0" err="1"/>
              <a:t>ukybynyň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görnüşidir</a:t>
            </a:r>
            <a:r>
              <a:rPr lang="ru-RU" b="1" dirty="0"/>
              <a:t>. </a:t>
            </a:r>
            <a:r>
              <a:rPr lang="ru-RU" b="1" dirty="0" err="1"/>
              <a:t>Talant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işe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söýgi</a:t>
            </a:r>
            <a:r>
              <a:rPr lang="ru-RU" b="1" dirty="0"/>
              <a:t> </a:t>
            </a:r>
            <a:r>
              <a:rPr lang="ru-RU" b="1" dirty="0" err="1"/>
              <a:t>duýgusyndan</a:t>
            </a:r>
            <a:r>
              <a:rPr lang="ru-RU" b="1" dirty="0"/>
              <a:t> </a:t>
            </a:r>
            <a:r>
              <a:rPr lang="ru-RU" b="1" dirty="0" err="1"/>
              <a:t>ösüp</a:t>
            </a:r>
            <a:r>
              <a:rPr lang="ru-RU" b="1" dirty="0"/>
              <a:t> </a:t>
            </a:r>
            <a:r>
              <a:rPr lang="ru-RU" b="1" dirty="0" err="1"/>
              <a:t>ýetişýändir</a:t>
            </a:r>
            <a:r>
              <a:rPr lang="ru-RU" b="1" dirty="0"/>
              <a:t>. </a:t>
            </a:r>
            <a:r>
              <a:rPr lang="ru-RU" b="1" dirty="0" err="1"/>
              <a:t>Talantlylykdan</a:t>
            </a:r>
            <a:r>
              <a:rPr lang="ru-RU" b="1" dirty="0"/>
              <a:t> </a:t>
            </a:r>
            <a:r>
              <a:rPr lang="ru-RU" b="1" dirty="0" err="1"/>
              <a:t>has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derejede</a:t>
            </a:r>
            <a:r>
              <a:rPr lang="ru-RU" b="1" dirty="0"/>
              <a:t> </a:t>
            </a:r>
            <a:r>
              <a:rPr lang="ru-RU" b="1" dirty="0" err="1"/>
              <a:t>durýan</a:t>
            </a:r>
            <a:r>
              <a:rPr lang="ru-RU" b="1" dirty="0"/>
              <a:t> </a:t>
            </a:r>
            <a:r>
              <a:rPr lang="ru-RU" b="1" dirty="0" err="1"/>
              <a:t>geniallyk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bardyr</a:t>
            </a:r>
            <a:r>
              <a:rPr lang="ru-RU" b="1" dirty="0"/>
              <a:t>. </a:t>
            </a:r>
            <a:endParaRPr lang="tk-TM" b="1" dirty="0" smtClean="0"/>
          </a:p>
          <a:p>
            <a:pPr marL="0" indent="0">
              <a:buNone/>
            </a:pPr>
            <a:r>
              <a:rPr lang="tk-TM" b="1" i="1" dirty="0" smtClean="0">
                <a:solidFill>
                  <a:srgbClr val="00B050"/>
                </a:solidFill>
              </a:rPr>
              <a:t>	</a:t>
            </a:r>
            <a:r>
              <a:rPr lang="ru-RU" b="1" i="1" dirty="0" err="1" smtClean="0">
                <a:solidFill>
                  <a:srgbClr val="00B050"/>
                </a:solidFill>
              </a:rPr>
              <a:t>Geniallyk</a:t>
            </a:r>
            <a:r>
              <a:rPr lang="tk-TM" b="1" dirty="0"/>
              <a:t>-</a:t>
            </a:r>
            <a:r>
              <a:rPr lang="ru-RU" b="1" dirty="0" err="1" smtClean="0"/>
              <a:t>adamyň</a:t>
            </a:r>
            <a:r>
              <a:rPr lang="ru-RU" b="1" dirty="0" smtClean="0"/>
              <a:t> </a:t>
            </a:r>
            <a:r>
              <a:rPr lang="ru-RU" b="1" dirty="0" err="1"/>
              <a:t>ylymda</a:t>
            </a:r>
            <a:r>
              <a:rPr lang="ru-RU" b="1" dirty="0"/>
              <a:t> </a:t>
            </a:r>
            <a:r>
              <a:rPr lang="ru-RU" b="1" dirty="0" err="1"/>
              <a:t>uly</a:t>
            </a:r>
            <a:r>
              <a:rPr lang="ru-RU" b="1" dirty="0"/>
              <a:t> </a:t>
            </a:r>
            <a:r>
              <a:rPr lang="ru-RU" b="1" dirty="0" err="1"/>
              <a:t>açyşlar</a:t>
            </a:r>
            <a:r>
              <a:rPr lang="ru-RU" b="1" dirty="0"/>
              <a:t> </a:t>
            </a:r>
            <a:r>
              <a:rPr lang="ru-RU" b="1" dirty="0" err="1"/>
              <a:t>etmegine</a:t>
            </a:r>
            <a:r>
              <a:rPr lang="ru-RU" b="1" dirty="0"/>
              <a:t>, </a:t>
            </a:r>
            <a:r>
              <a:rPr lang="ru-RU" b="1" dirty="0" err="1"/>
              <a:t>oýlap</a:t>
            </a:r>
            <a:r>
              <a:rPr lang="ru-RU" b="1" dirty="0"/>
              <a:t> </a:t>
            </a:r>
            <a:r>
              <a:rPr lang="ru-RU" b="1" dirty="0" err="1"/>
              <a:t>tapyjylykly</a:t>
            </a:r>
            <a:r>
              <a:rPr lang="ru-RU" b="1" dirty="0"/>
              <a:t> </a:t>
            </a:r>
            <a:r>
              <a:rPr lang="ru-RU" b="1" dirty="0" err="1"/>
              <a:t>işler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meşgullanmagyna</a:t>
            </a:r>
            <a:r>
              <a:rPr lang="ru-RU" b="1" dirty="0"/>
              <a:t> </a:t>
            </a:r>
            <a:r>
              <a:rPr lang="ru-RU" b="1" dirty="0" err="1"/>
              <a:t>mümkinçilik</a:t>
            </a:r>
            <a:r>
              <a:rPr lang="ru-RU" b="1" dirty="0"/>
              <a:t> </a:t>
            </a:r>
            <a:r>
              <a:rPr lang="ru-RU" b="1" dirty="0" err="1"/>
              <a:t>berýän</a:t>
            </a:r>
            <a:r>
              <a:rPr lang="ru-RU" b="1" dirty="0"/>
              <a:t> </a:t>
            </a:r>
            <a:r>
              <a:rPr lang="ru-RU" b="1" dirty="0" err="1"/>
              <a:t>ukybynyň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derejesidir</a:t>
            </a:r>
            <a:r>
              <a:rPr lang="ru-RU" b="1" dirty="0"/>
              <a:t>. </a:t>
            </a:r>
            <a:r>
              <a:rPr lang="ru-RU" b="1" dirty="0" err="1"/>
              <a:t>Ylymda</a:t>
            </a:r>
            <a:r>
              <a:rPr lang="ru-RU" b="1" dirty="0"/>
              <a:t> </a:t>
            </a:r>
            <a:r>
              <a:rPr lang="ru-RU" b="1" dirty="0" err="1"/>
              <a:t>köp</a:t>
            </a:r>
            <a:r>
              <a:rPr lang="ru-RU" b="1" dirty="0"/>
              <a:t> </a:t>
            </a:r>
            <a:r>
              <a:rPr lang="ru-RU" b="1" dirty="0" err="1"/>
              <a:t>alymlar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açyşlar</a:t>
            </a:r>
            <a:r>
              <a:rPr lang="ru-RU" b="1" dirty="0"/>
              <a:t> </a:t>
            </a:r>
            <a:r>
              <a:rPr lang="ru-RU" b="1" dirty="0" err="1"/>
              <a:t>edip</a:t>
            </a:r>
            <a:r>
              <a:rPr lang="ru-RU" b="1" dirty="0"/>
              <a:t>,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geniallyklaryny</a:t>
            </a:r>
            <a:r>
              <a:rPr lang="ru-RU" b="1" dirty="0"/>
              <a:t> </a:t>
            </a:r>
            <a:r>
              <a:rPr lang="ru-RU" b="1" dirty="0" err="1"/>
              <a:t>görkezdiler</a:t>
            </a:r>
            <a:r>
              <a:rPr lang="ru-RU" b="1" dirty="0"/>
              <a:t>. </a:t>
            </a:r>
            <a:r>
              <a:rPr lang="ru-RU" b="1" dirty="0" err="1"/>
              <a:t>Geniallyk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öňdengörüjilikli</a:t>
            </a:r>
            <a:r>
              <a:rPr lang="ru-RU" b="1" dirty="0"/>
              <a:t> </a:t>
            </a:r>
            <a:r>
              <a:rPr lang="ru-RU" b="1" dirty="0" err="1"/>
              <a:t>ukybynyň</a:t>
            </a:r>
            <a:r>
              <a:rPr lang="ru-RU" b="1" dirty="0"/>
              <a:t> </a:t>
            </a:r>
            <a:r>
              <a:rPr lang="ru-RU" b="1" dirty="0" err="1"/>
              <a:t>barlygyny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görkezýär</a:t>
            </a:r>
            <a:r>
              <a:rPr lang="ru-RU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5992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9208" y="466531"/>
            <a:ext cx="11178074" cy="5710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sz="3600" b="1" dirty="0" smtClean="0"/>
              <a:t>	</a:t>
            </a:r>
            <a:r>
              <a:rPr lang="ru-RU" sz="3600" b="1" dirty="0" smtClean="0"/>
              <a:t>Adamyň </a:t>
            </a:r>
            <a:r>
              <a:rPr lang="ru-RU" sz="3600" b="1" dirty="0" err="1"/>
              <a:t>ukybynyň</a:t>
            </a:r>
            <a:r>
              <a:rPr lang="ru-RU" sz="3600" b="1" dirty="0"/>
              <a:t> </a:t>
            </a:r>
            <a:r>
              <a:rPr lang="ru-RU" sz="3600" b="1" dirty="0" err="1"/>
              <a:t>ýüze</a:t>
            </a:r>
            <a:r>
              <a:rPr lang="ru-RU" sz="3600" b="1" dirty="0"/>
              <a:t> </a:t>
            </a:r>
            <a:r>
              <a:rPr lang="ru-RU" sz="3600" b="1" dirty="0" err="1"/>
              <a:t>çykyşynyň</a:t>
            </a:r>
            <a:r>
              <a:rPr lang="ru-RU" sz="3600" b="1" dirty="0"/>
              <a:t> </a:t>
            </a:r>
            <a:r>
              <a:rPr lang="ru-RU" sz="3600" b="1" dirty="0" err="1"/>
              <a:t>we</a:t>
            </a:r>
            <a:r>
              <a:rPr lang="ru-RU" sz="3600" b="1" dirty="0"/>
              <a:t> </a:t>
            </a:r>
            <a:r>
              <a:rPr lang="ru-RU" sz="3600" b="1" dirty="0" err="1"/>
              <a:t>ösüşiniň</a:t>
            </a:r>
            <a:r>
              <a:rPr lang="ru-RU" sz="3600" b="1" dirty="0"/>
              <a:t> </a:t>
            </a:r>
            <a:r>
              <a:rPr lang="ru-RU" sz="3600" b="1" dirty="0" err="1"/>
              <a:t>iň</a:t>
            </a:r>
            <a:r>
              <a:rPr lang="ru-RU" sz="3600" b="1" dirty="0"/>
              <a:t> </a:t>
            </a:r>
            <a:r>
              <a:rPr lang="ru-RU" sz="3600" b="1" dirty="0" err="1"/>
              <a:t>ýokary</a:t>
            </a:r>
            <a:r>
              <a:rPr lang="ru-RU" sz="3600" b="1" dirty="0"/>
              <a:t> </a:t>
            </a:r>
            <a:r>
              <a:rPr lang="ru-RU" sz="3600" b="1" dirty="0" err="1"/>
              <a:t>derejeleri</a:t>
            </a:r>
            <a:r>
              <a:rPr lang="ru-RU" sz="3600" b="1" dirty="0"/>
              <a:t> </a:t>
            </a:r>
            <a:r>
              <a:rPr lang="ru-RU" sz="3600" b="1" dirty="0" err="1"/>
              <a:t>talantlylyk</a:t>
            </a:r>
            <a:r>
              <a:rPr lang="ru-RU" sz="3600" b="1" dirty="0"/>
              <a:t> </a:t>
            </a:r>
            <a:r>
              <a:rPr lang="ru-RU" sz="3600" b="1" dirty="0" err="1"/>
              <a:t>we</a:t>
            </a:r>
            <a:r>
              <a:rPr lang="ru-RU" sz="3600" b="1" dirty="0"/>
              <a:t> </a:t>
            </a:r>
            <a:r>
              <a:rPr lang="ru-RU" sz="3600" b="1" dirty="0" err="1"/>
              <a:t>geniallyk</a:t>
            </a:r>
            <a:r>
              <a:rPr lang="ru-RU" sz="3600" b="1" dirty="0"/>
              <a:t> </a:t>
            </a:r>
            <a:r>
              <a:rPr lang="ru-RU" sz="3600" b="1" dirty="0" err="1"/>
              <a:t>sözleri</a:t>
            </a:r>
            <a:r>
              <a:rPr lang="ru-RU" sz="3600" b="1" dirty="0"/>
              <a:t> </a:t>
            </a:r>
            <a:r>
              <a:rPr lang="ru-RU" sz="3600" b="1" dirty="0" err="1"/>
              <a:t>bilen</a:t>
            </a:r>
            <a:r>
              <a:rPr lang="ru-RU" sz="3600" b="1" dirty="0"/>
              <a:t> </a:t>
            </a:r>
            <a:r>
              <a:rPr lang="ru-RU" sz="3600" b="1" dirty="0" err="1"/>
              <a:t>aňladylýar</a:t>
            </a:r>
            <a:r>
              <a:rPr lang="ru-RU" sz="3600" b="1" dirty="0"/>
              <a:t>. </a:t>
            </a:r>
            <a:r>
              <a:rPr lang="ru-RU" sz="3600" b="1" dirty="0" err="1">
                <a:solidFill>
                  <a:srgbClr val="00B050"/>
                </a:solidFill>
              </a:rPr>
              <a:t>Talantly</a:t>
            </a:r>
            <a:r>
              <a:rPr lang="ru-RU" sz="3600" b="1" dirty="0">
                <a:solidFill>
                  <a:srgbClr val="00B050"/>
                </a:solidFill>
              </a:rPr>
              <a:t> </a:t>
            </a:r>
            <a:r>
              <a:rPr lang="ru-RU" sz="3600" b="1" dirty="0" err="1">
                <a:solidFill>
                  <a:srgbClr val="00B050"/>
                </a:solidFill>
              </a:rPr>
              <a:t>we</a:t>
            </a:r>
            <a:r>
              <a:rPr lang="ru-RU" sz="3600" b="1" dirty="0">
                <a:solidFill>
                  <a:srgbClr val="00B050"/>
                </a:solidFill>
              </a:rPr>
              <a:t> </a:t>
            </a:r>
            <a:r>
              <a:rPr lang="ru-RU" sz="3600" b="1" dirty="0" err="1">
                <a:solidFill>
                  <a:srgbClr val="00B050"/>
                </a:solidFill>
              </a:rPr>
              <a:t>genial</a:t>
            </a:r>
            <a:r>
              <a:rPr lang="ru-RU" sz="3600" b="1" dirty="0">
                <a:solidFill>
                  <a:srgbClr val="00B050"/>
                </a:solidFill>
              </a:rPr>
              <a:t> </a:t>
            </a:r>
            <a:r>
              <a:rPr lang="ru-RU" sz="3600" b="1" dirty="0" err="1">
                <a:solidFill>
                  <a:srgbClr val="00B050"/>
                </a:solidFill>
              </a:rPr>
              <a:t>adamlar</a:t>
            </a:r>
            <a:r>
              <a:rPr lang="ru-RU" sz="3600" b="1" dirty="0">
                <a:solidFill>
                  <a:srgbClr val="00B050"/>
                </a:solidFill>
              </a:rPr>
              <a:t> </a:t>
            </a:r>
            <a:r>
              <a:rPr lang="ru-RU" sz="3600" b="1" dirty="0" err="1"/>
              <a:t>sungatda</a:t>
            </a:r>
            <a:r>
              <a:rPr lang="ru-RU" sz="3600" b="1" dirty="0"/>
              <a:t>, </a:t>
            </a:r>
            <a:r>
              <a:rPr lang="ru-RU" sz="3600" b="1" dirty="0" err="1"/>
              <a:t>ylymda</a:t>
            </a:r>
            <a:r>
              <a:rPr lang="ru-RU" sz="3600" b="1" dirty="0"/>
              <a:t> </a:t>
            </a:r>
            <a:r>
              <a:rPr lang="ru-RU" sz="3600" b="1" dirty="0" err="1"/>
              <a:t>we</a:t>
            </a:r>
            <a:r>
              <a:rPr lang="ru-RU" sz="3600" b="1" dirty="0"/>
              <a:t> </a:t>
            </a:r>
            <a:r>
              <a:rPr lang="ru-RU" sz="3600" b="1" dirty="0" err="1"/>
              <a:t>beýleki</a:t>
            </a:r>
            <a:r>
              <a:rPr lang="ru-RU" sz="3600" b="1" dirty="0"/>
              <a:t> </a:t>
            </a:r>
            <a:r>
              <a:rPr lang="ru-RU" sz="3600" b="1" dirty="0" err="1"/>
              <a:t>ähmiýetli</a:t>
            </a:r>
            <a:r>
              <a:rPr lang="ru-RU" sz="3600" b="1" dirty="0"/>
              <a:t> </a:t>
            </a:r>
            <a:r>
              <a:rPr lang="ru-RU" sz="3600" b="1" dirty="0" err="1"/>
              <a:t>işlerde</a:t>
            </a:r>
            <a:r>
              <a:rPr lang="ru-RU" sz="3600" b="1" dirty="0"/>
              <a:t> </a:t>
            </a:r>
            <a:r>
              <a:rPr lang="ru-RU" sz="3600" b="1" dirty="0" err="1"/>
              <a:t>ýokary</a:t>
            </a:r>
            <a:r>
              <a:rPr lang="ru-RU" sz="3600" b="1" dirty="0"/>
              <a:t> </a:t>
            </a:r>
            <a:r>
              <a:rPr lang="ru-RU" sz="3600" b="1" dirty="0" err="1"/>
              <a:t>netijeli</a:t>
            </a:r>
            <a:r>
              <a:rPr lang="ru-RU" sz="3600" b="1" dirty="0"/>
              <a:t> </a:t>
            </a:r>
            <a:r>
              <a:rPr lang="ru-RU" sz="3600" b="1" dirty="0" err="1"/>
              <a:t>täze-täze</a:t>
            </a:r>
            <a:r>
              <a:rPr lang="ru-RU" sz="3600" b="1" dirty="0"/>
              <a:t> </a:t>
            </a:r>
            <a:r>
              <a:rPr lang="ru-RU" sz="3600" b="1" dirty="0" err="1"/>
              <a:t>üstünlikler</a:t>
            </a:r>
            <a:r>
              <a:rPr lang="ru-RU" sz="3600" b="1" dirty="0"/>
              <a:t> </a:t>
            </a:r>
            <a:r>
              <a:rPr lang="ru-RU" sz="3600" b="1" dirty="0" err="1"/>
              <a:t>gazanýarlar</a:t>
            </a:r>
            <a:r>
              <a:rPr lang="ru-RU" sz="3600" b="1" dirty="0"/>
              <a:t>. </a:t>
            </a:r>
            <a:r>
              <a:rPr lang="ru-RU" sz="3600" b="1" dirty="0" err="1">
                <a:solidFill>
                  <a:srgbClr val="C00000"/>
                </a:solidFill>
              </a:rPr>
              <a:t>Genial</a:t>
            </a:r>
            <a:r>
              <a:rPr lang="ru-RU" sz="3600" b="1" dirty="0">
                <a:solidFill>
                  <a:srgbClr val="C00000"/>
                </a:solidFill>
              </a:rPr>
              <a:t> </a:t>
            </a:r>
            <a:r>
              <a:rPr lang="ru-RU" sz="3600" b="1" dirty="0" err="1">
                <a:solidFill>
                  <a:srgbClr val="C00000"/>
                </a:solidFill>
              </a:rPr>
              <a:t>adamlar</a:t>
            </a:r>
            <a:r>
              <a:rPr lang="ru-RU" sz="3600" b="1" dirty="0">
                <a:solidFill>
                  <a:srgbClr val="C00000"/>
                </a:solidFill>
              </a:rPr>
              <a:t> </a:t>
            </a:r>
            <a:r>
              <a:rPr lang="ru-RU" sz="3600" b="1" dirty="0" err="1"/>
              <a:t>ylmy</a:t>
            </a:r>
            <a:r>
              <a:rPr lang="ru-RU" sz="3600" b="1" dirty="0"/>
              <a:t> </a:t>
            </a:r>
            <a:r>
              <a:rPr lang="ru-RU" sz="3600" b="1" dirty="0" err="1"/>
              <a:t>barlaglar</a:t>
            </a:r>
            <a:r>
              <a:rPr lang="ru-RU" sz="3600" b="1" dirty="0"/>
              <a:t> </a:t>
            </a:r>
            <a:r>
              <a:rPr lang="ru-RU" sz="3600" b="1" dirty="0" err="1"/>
              <a:t>babatynda</a:t>
            </a:r>
            <a:r>
              <a:rPr lang="ru-RU" sz="3600" b="1" dirty="0"/>
              <a:t>, </a:t>
            </a:r>
            <a:r>
              <a:rPr lang="ru-RU" sz="3600" b="1" dirty="0" err="1"/>
              <a:t>edebiýatda</a:t>
            </a:r>
            <a:r>
              <a:rPr lang="ru-RU" sz="3600" b="1" dirty="0"/>
              <a:t> </a:t>
            </a:r>
            <a:r>
              <a:rPr lang="ru-RU" sz="3600" b="1" dirty="0" err="1"/>
              <a:t>we</a:t>
            </a:r>
            <a:r>
              <a:rPr lang="ru-RU" sz="3600" b="1" dirty="0"/>
              <a:t> </a:t>
            </a:r>
            <a:r>
              <a:rPr lang="ru-RU" sz="3600" b="1" dirty="0" err="1"/>
              <a:t>sungatda</a:t>
            </a:r>
            <a:r>
              <a:rPr lang="ru-RU" sz="3600" b="1" dirty="0"/>
              <a:t>, </a:t>
            </a:r>
            <a:r>
              <a:rPr lang="ru-RU" sz="3600" b="1" dirty="0" err="1"/>
              <a:t>önümçilikde</a:t>
            </a:r>
            <a:r>
              <a:rPr lang="ru-RU" sz="3600" b="1" dirty="0"/>
              <a:t> </a:t>
            </a:r>
            <a:r>
              <a:rPr lang="ru-RU" sz="3600" b="1" dirty="0" err="1"/>
              <a:t>haýsydyr</a:t>
            </a:r>
            <a:r>
              <a:rPr lang="ru-RU" sz="3600" b="1" dirty="0"/>
              <a:t> </a:t>
            </a:r>
            <a:r>
              <a:rPr lang="ru-RU" sz="3600" b="1" dirty="0" err="1"/>
              <a:t>bir</a:t>
            </a:r>
            <a:r>
              <a:rPr lang="ru-RU" sz="3600" b="1" dirty="0"/>
              <a:t> </a:t>
            </a:r>
            <a:r>
              <a:rPr lang="ru-RU" sz="3600" b="1" dirty="0" err="1"/>
              <a:t>täze</a:t>
            </a:r>
            <a:r>
              <a:rPr lang="ru-RU" sz="3600" b="1" dirty="0"/>
              <a:t> </a:t>
            </a:r>
            <a:r>
              <a:rPr lang="ru-RU" sz="3600" b="1" dirty="0" err="1"/>
              <a:t>ýollary</a:t>
            </a:r>
            <a:r>
              <a:rPr lang="ru-RU" sz="3600" b="1" dirty="0"/>
              <a:t> </a:t>
            </a:r>
            <a:r>
              <a:rPr lang="ru-RU" sz="3600" b="1" dirty="0" err="1"/>
              <a:t>açyp</a:t>
            </a:r>
            <a:r>
              <a:rPr lang="ru-RU" sz="3600" b="1" dirty="0"/>
              <a:t>, </a:t>
            </a:r>
            <a:r>
              <a:rPr lang="ru-RU" sz="3600" b="1" dirty="0" err="1"/>
              <a:t>üýtgeşik</a:t>
            </a:r>
            <a:r>
              <a:rPr lang="ru-RU" sz="3600" b="1" dirty="0"/>
              <a:t> </a:t>
            </a:r>
            <a:r>
              <a:rPr lang="ru-RU" sz="3600" b="1" dirty="0" err="1"/>
              <a:t>zatlary</a:t>
            </a:r>
            <a:r>
              <a:rPr lang="ru-RU" sz="3600" b="1" dirty="0"/>
              <a:t> </a:t>
            </a:r>
            <a:r>
              <a:rPr lang="ru-RU" sz="3600" b="1" dirty="0" err="1"/>
              <a:t>döredýär</a:t>
            </a:r>
            <a:r>
              <a:rPr lang="ru-RU" sz="3600" b="1" dirty="0"/>
              <a:t>. </a:t>
            </a:r>
            <a:r>
              <a:rPr lang="ru-RU" sz="3600" b="1" dirty="0" err="1">
                <a:solidFill>
                  <a:srgbClr val="00B0F0"/>
                </a:solidFill>
              </a:rPr>
              <a:t>Talantly</a:t>
            </a:r>
            <a:r>
              <a:rPr lang="ru-RU" sz="3600" b="1" dirty="0">
                <a:solidFill>
                  <a:srgbClr val="00B0F0"/>
                </a:solidFill>
              </a:rPr>
              <a:t> </a:t>
            </a:r>
            <a:r>
              <a:rPr lang="ru-RU" sz="3600" b="1" dirty="0" err="1">
                <a:solidFill>
                  <a:srgbClr val="00B0F0"/>
                </a:solidFill>
              </a:rPr>
              <a:t>adam</a:t>
            </a:r>
            <a:r>
              <a:rPr lang="ru-RU" sz="3600" b="1" dirty="0">
                <a:solidFill>
                  <a:srgbClr val="00B0F0"/>
                </a:solidFill>
              </a:rPr>
              <a:t> </a:t>
            </a:r>
            <a:r>
              <a:rPr lang="ru-RU" sz="3600" b="1" dirty="0" err="1"/>
              <a:t>bolsa</a:t>
            </a:r>
            <a:r>
              <a:rPr lang="ru-RU" sz="3600" b="1" dirty="0"/>
              <a:t> </a:t>
            </a:r>
            <a:r>
              <a:rPr lang="ru-RU" sz="3600" b="1" dirty="0" err="1"/>
              <a:t>kesgitli</a:t>
            </a:r>
            <a:r>
              <a:rPr lang="ru-RU" sz="3600" b="1" dirty="0"/>
              <a:t> </a:t>
            </a:r>
            <a:r>
              <a:rPr lang="ru-RU" sz="3600" b="1" dirty="0" err="1"/>
              <a:t>işleriň</a:t>
            </a:r>
            <a:r>
              <a:rPr lang="ru-RU" sz="3600" b="1" dirty="0"/>
              <a:t>, </a:t>
            </a:r>
            <a:r>
              <a:rPr lang="ru-RU" sz="3600" b="1" dirty="0" err="1"/>
              <a:t>barlaglaryň</a:t>
            </a:r>
            <a:r>
              <a:rPr lang="ru-RU" sz="3600" b="1" dirty="0"/>
              <a:t> </a:t>
            </a:r>
            <a:r>
              <a:rPr lang="ru-RU" sz="3600" b="1" dirty="0" err="1"/>
              <a:t>çäklerinde</a:t>
            </a:r>
            <a:r>
              <a:rPr lang="ru-RU" sz="3600" b="1" dirty="0"/>
              <a:t> </a:t>
            </a:r>
            <a:r>
              <a:rPr lang="ru-RU" sz="3600" b="1" dirty="0" err="1"/>
              <a:t>ýokary</a:t>
            </a:r>
            <a:r>
              <a:rPr lang="ru-RU" sz="3600" b="1" dirty="0"/>
              <a:t> </a:t>
            </a:r>
            <a:r>
              <a:rPr lang="ru-RU" sz="3600" b="1" dirty="0" err="1"/>
              <a:t>netijeler</a:t>
            </a:r>
            <a:r>
              <a:rPr lang="ru-RU" sz="3600" b="1" dirty="0"/>
              <a:t> </a:t>
            </a:r>
            <a:r>
              <a:rPr lang="ru-RU" sz="3600" b="1" dirty="0" err="1"/>
              <a:t>gazanýar</a:t>
            </a:r>
            <a:r>
              <a:rPr lang="ru-RU" sz="3600" b="1" dirty="0"/>
              <a:t>. </a:t>
            </a:r>
            <a:r>
              <a:rPr lang="ru-RU" sz="3600" b="1" dirty="0" err="1"/>
              <a:t>Haýsy-da</a:t>
            </a:r>
            <a:r>
              <a:rPr lang="ru-RU" sz="3600" b="1" dirty="0"/>
              <a:t> </a:t>
            </a:r>
            <a:r>
              <a:rPr lang="ru-RU" sz="3600" b="1" dirty="0" err="1"/>
              <a:t>bolsa</a:t>
            </a:r>
            <a:r>
              <a:rPr lang="ru-RU" sz="3600" b="1" dirty="0"/>
              <a:t> </a:t>
            </a:r>
            <a:r>
              <a:rPr lang="ru-RU" sz="3600" b="1" dirty="0" err="1"/>
              <a:t>bir</a:t>
            </a:r>
            <a:r>
              <a:rPr lang="ru-RU" sz="3600" b="1" dirty="0"/>
              <a:t> </a:t>
            </a:r>
            <a:r>
              <a:rPr lang="ru-RU" sz="3600" b="1" dirty="0" err="1"/>
              <a:t>ýa-da</a:t>
            </a:r>
            <a:r>
              <a:rPr lang="ru-RU" sz="3600" b="1" dirty="0"/>
              <a:t> </a:t>
            </a:r>
            <a:r>
              <a:rPr lang="ru-RU" sz="3600" b="1" dirty="0" err="1"/>
              <a:t>birnäçe</a:t>
            </a:r>
            <a:r>
              <a:rPr lang="ru-RU" sz="3600" b="1" dirty="0"/>
              <a:t> </a:t>
            </a:r>
            <a:r>
              <a:rPr lang="ru-RU" sz="3600" b="1" dirty="0" err="1"/>
              <a:t>işiň</a:t>
            </a:r>
            <a:r>
              <a:rPr lang="ru-RU" sz="3600" b="1" dirty="0"/>
              <a:t> </a:t>
            </a:r>
            <a:r>
              <a:rPr lang="ru-RU" sz="3600" b="1" dirty="0" err="1"/>
              <a:t>üstünlikli</a:t>
            </a:r>
            <a:r>
              <a:rPr lang="ru-RU" sz="3600" b="1" dirty="0"/>
              <a:t> </a:t>
            </a:r>
            <a:r>
              <a:rPr lang="ru-RU" sz="3600" b="1" dirty="0" err="1"/>
              <a:t>ýerine</a:t>
            </a:r>
            <a:r>
              <a:rPr lang="ru-RU" sz="3600" b="1" dirty="0"/>
              <a:t> </a:t>
            </a:r>
            <a:r>
              <a:rPr lang="ru-RU" sz="3600" b="1" dirty="0" err="1"/>
              <a:t>ýetirilmeginiň</a:t>
            </a:r>
            <a:r>
              <a:rPr lang="ru-RU" sz="3600" b="1" dirty="0"/>
              <a:t> </a:t>
            </a:r>
            <a:r>
              <a:rPr lang="ru-RU" sz="3600" b="1" dirty="0" err="1"/>
              <a:t>şertleri</a:t>
            </a:r>
            <a:r>
              <a:rPr lang="ru-RU" sz="3600" b="1" dirty="0"/>
              <a:t> </a:t>
            </a:r>
            <a:r>
              <a:rPr lang="ru-RU" sz="3600" b="1" dirty="0" err="1"/>
              <a:t>bolup</a:t>
            </a:r>
            <a:r>
              <a:rPr lang="ru-RU" sz="3600" b="1" dirty="0"/>
              <a:t> </a:t>
            </a:r>
            <a:r>
              <a:rPr lang="ru-RU" sz="3600" b="1" dirty="0" err="1"/>
              <a:t>durýan</a:t>
            </a:r>
            <a:r>
              <a:rPr lang="ru-RU" sz="3600" b="1" dirty="0"/>
              <a:t> </a:t>
            </a:r>
            <a:r>
              <a:rPr lang="ru-RU" sz="3600" b="1" dirty="0" err="1"/>
              <a:t>hususy</a:t>
            </a:r>
            <a:r>
              <a:rPr lang="ru-RU" sz="3600" b="1" dirty="0"/>
              <a:t> </a:t>
            </a:r>
            <a:r>
              <a:rPr lang="ru-RU" sz="3600" b="1" dirty="0" err="1"/>
              <a:t>aýratynlyklara</a:t>
            </a:r>
            <a:r>
              <a:rPr lang="ru-RU" sz="3600" b="1" dirty="0"/>
              <a:t> </a:t>
            </a:r>
            <a:r>
              <a:rPr lang="ru-RU" sz="3600" b="1" dirty="0" err="1"/>
              <a:t>ukyplar</a:t>
            </a:r>
            <a:r>
              <a:rPr lang="ru-RU" sz="3600" b="1" dirty="0"/>
              <a:t> </a:t>
            </a:r>
            <a:r>
              <a:rPr lang="ru-RU" sz="3600" b="1" dirty="0" err="1"/>
              <a:t>diýilýär</a:t>
            </a:r>
            <a:r>
              <a:rPr lang="ru-RU" sz="3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4263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588</Words>
  <Application>Microsoft Office PowerPoint</Application>
  <PresentationFormat>Широкоэкранный</PresentationFormat>
  <Paragraphs>26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11</cp:revision>
  <dcterms:created xsi:type="dcterms:W3CDTF">2020-09-17T11:49:27Z</dcterms:created>
  <dcterms:modified xsi:type="dcterms:W3CDTF">2020-12-28T08:27:50Z</dcterms:modified>
</cp:coreProperties>
</file>