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0B07-1B82-497A-ACC4-87E17C73A0A0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6DD5-E299-40E1-A97D-8C03F9E38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017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0B07-1B82-497A-ACC4-87E17C73A0A0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6DD5-E299-40E1-A97D-8C03F9E38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058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0B07-1B82-497A-ACC4-87E17C73A0A0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6DD5-E299-40E1-A97D-8C03F9E38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299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0B07-1B82-497A-ACC4-87E17C73A0A0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6DD5-E299-40E1-A97D-8C03F9E38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676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0B07-1B82-497A-ACC4-87E17C73A0A0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6DD5-E299-40E1-A97D-8C03F9E38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754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0B07-1B82-497A-ACC4-87E17C73A0A0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6DD5-E299-40E1-A97D-8C03F9E38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192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0B07-1B82-497A-ACC4-87E17C73A0A0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6DD5-E299-40E1-A97D-8C03F9E38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861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0B07-1B82-497A-ACC4-87E17C73A0A0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6DD5-E299-40E1-A97D-8C03F9E38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57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0B07-1B82-497A-ACC4-87E17C73A0A0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6DD5-E299-40E1-A97D-8C03F9E38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07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0B07-1B82-497A-ACC4-87E17C73A0A0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6DD5-E299-40E1-A97D-8C03F9E38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233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0B07-1B82-497A-ACC4-87E17C73A0A0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6DD5-E299-40E1-A97D-8C03F9E38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711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40B07-1B82-497A-ACC4-87E17C73A0A0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96DD5-E299-40E1-A97D-8C03F9E38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603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k-TM" sz="3200" b="1" dirty="0" smtClean="0">
                <a:latin typeface="+mn-lt"/>
              </a:rPr>
              <a:t>Umumy okuwyň temasy:</a:t>
            </a:r>
            <a:br>
              <a:rPr lang="tk-TM" sz="3200" b="1" dirty="0" smtClean="0">
                <a:latin typeface="+mn-lt"/>
              </a:rPr>
            </a:br>
            <a:r>
              <a:rPr lang="ru-RU" sz="3200" b="1" dirty="0" err="1" smtClean="0">
                <a:latin typeface="+mn-lt"/>
                <a:cs typeface="Arial" panose="020B0604020202020204" pitchFamily="34" charset="0"/>
              </a:rPr>
              <a:t>Psihologiýanyň</a:t>
            </a:r>
            <a:r>
              <a:rPr lang="ru-RU" sz="3200" b="1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ru-RU" sz="3200" b="1" dirty="0" err="1" smtClean="0">
                <a:latin typeface="+mn-lt"/>
                <a:cs typeface="Arial" panose="020B0604020202020204" pitchFamily="34" charset="0"/>
              </a:rPr>
              <a:t>dersi</a:t>
            </a:r>
            <a:r>
              <a:rPr lang="ru-RU" sz="3200" b="1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ru-RU" sz="3200" b="1" dirty="0" err="1" smtClean="0">
                <a:latin typeface="+mn-lt"/>
                <a:cs typeface="Arial" panose="020B0604020202020204" pitchFamily="34" charset="0"/>
              </a:rPr>
              <a:t>we</a:t>
            </a:r>
            <a:r>
              <a:rPr lang="ru-RU" sz="3200" b="1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ru-RU" sz="3200" b="1" dirty="0" err="1" smtClean="0">
                <a:latin typeface="+mn-lt"/>
              </a:rPr>
              <a:t>meseleler</a:t>
            </a:r>
            <a:r>
              <a:rPr lang="tk-TM" sz="3200" b="1" dirty="0" smtClean="0">
                <a:latin typeface="+mn-lt"/>
              </a:rPr>
              <a:t>i</a:t>
            </a:r>
            <a:endParaRPr lang="ru-RU" sz="32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457200" lvl="1" indent="0" algn="ctr">
              <a:buNone/>
            </a:pPr>
            <a:r>
              <a:rPr lang="tk-TM" sz="12800" b="1" dirty="0" smtClean="0"/>
              <a:t>Soraglar:</a:t>
            </a:r>
            <a:endParaRPr lang="ru-RU" sz="12800" b="1" dirty="0" smtClean="0"/>
          </a:p>
          <a:p>
            <a:pPr marL="0" indent="0">
              <a:buNone/>
            </a:pPr>
            <a:r>
              <a:rPr lang="ru-RU" sz="11200" b="1" dirty="0" smtClean="0"/>
              <a:t>1.Psihologiýanyň </a:t>
            </a:r>
            <a:r>
              <a:rPr lang="ru-RU" sz="11200" b="1" dirty="0" err="1"/>
              <a:t>dersi</a:t>
            </a:r>
            <a:r>
              <a:rPr lang="ru-RU" sz="11200" b="1" dirty="0"/>
              <a:t> , </a:t>
            </a:r>
            <a:r>
              <a:rPr lang="ru-RU" sz="11200" b="1" dirty="0" err="1"/>
              <a:t>wezipeleri</a:t>
            </a:r>
            <a:r>
              <a:rPr lang="ru-RU" sz="11200" b="1" dirty="0"/>
              <a:t> </a:t>
            </a:r>
            <a:r>
              <a:rPr lang="ru-RU" sz="11200" b="1" dirty="0" err="1"/>
              <a:t>we</a:t>
            </a:r>
            <a:r>
              <a:rPr lang="ru-RU" sz="11200" b="1" dirty="0"/>
              <a:t> </a:t>
            </a:r>
            <a:r>
              <a:rPr lang="ru-RU" sz="11200" b="1" dirty="0" err="1"/>
              <a:t>meseleleri</a:t>
            </a:r>
            <a:r>
              <a:rPr lang="ru-RU" sz="11200" b="1" dirty="0"/>
              <a:t>.</a:t>
            </a:r>
          </a:p>
          <a:p>
            <a:pPr marL="0" indent="0">
              <a:buNone/>
            </a:pPr>
            <a:r>
              <a:rPr lang="ru-RU" sz="11200" b="1" dirty="0" smtClean="0"/>
              <a:t>2. </a:t>
            </a:r>
            <a:r>
              <a:rPr lang="ru-RU" sz="11200" b="1" dirty="0" err="1" smtClean="0"/>
              <a:t>Psihologiýanyň</a:t>
            </a:r>
            <a:r>
              <a:rPr lang="ru-RU" sz="11200" b="1" dirty="0" smtClean="0"/>
              <a:t> </a:t>
            </a:r>
            <a:r>
              <a:rPr lang="ru-RU" sz="11200" b="1" dirty="0" err="1" smtClean="0"/>
              <a:t>ösüş</a:t>
            </a:r>
            <a:r>
              <a:rPr lang="ru-RU" sz="11200" b="1" dirty="0" smtClean="0"/>
              <a:t> </a:t>
            </a:r>
            <a:r>
              <a:rPr lang="ru-RU" sz="11200" b="1" dirty="0" err="1" smtClean="0"/>
              <a:t>döwürleri</a:t>
            </a:r>
            <a:r>
              <a:rPr lang="ru-RU" sz="11200" b="1" dirty="0" smtClean="0"/>
              <a:t> </a:t>
            </a:r>
            <a:r>
              <a:rPr lang="ru-RU" sz="11200" b="1" dirty="0" err="1" smtClean="0"/>
              <a:t>we</a:t>
            </a:r>
            <a:r>
              <a:rPr lang="ru-RU" sz="11200" b="1" dirty="0" smtClean="0"/>
              <a:t> </a:t>
            </a:r>
            <a:r>
              <a:rPr lang="ru-RU" sz="11200" b="1" dirty="0" err="1" smtClean="0"/>
              <a:t>taryhy</a:t>
            </a:r>
            <a:r>
              <a:rPr lang="ru-RU" sz="11200" b="1" dirty="0" smtClean="0"/>
              <a:t>.</a:t>
            </a:r>
          </a:p>
          <a:p>
            <a:pPr marL="0" indent="0">
              <a:buNone/>
            </a:pPr>
            <a:r>
              <a:rPr lang="ru-RU" sz="11200" b="1" dirty="0" smtClean="0"/>
              <a:t>3</a:t>
            </a:r>
            <a:r>
              <a:rPr lang="ru-RU" sz="11200" b="1" dirty="0"/>
              <a:t>. </a:t>
            </a:r>
            <a:r>
              <a:rPr lang="ru-RU" sz="11200" b="1" dirty="0" err="1"/>
              <a:t>Psihologiýanyň</a:t>
            </a:r>
            <a:r>
              <a:rPr lang="ru-RU" sz="11200" b="1" dirty="0"/>
              <a:t> </a:t>
            </a:r>
            <a:r>
              <a:rPr lang="ru-RU" sz="11200" b="1" dirty="0" err="1"/>
              <a:t>gurluşy</a:t>
            </a:r>
            <a:r>
              <a:rPr lang="ru-RU" sz="11200" b="1" dirty="0"/>
              <a:t>.</a:t>
            </a:r>
          </a:p>
          <a:p>
            <a:pPr marL="0" indent="0">
              <a:buNone/>
            </a:pPr>
            <a:r>
              <a:rPr lang="ru-RU" sz="11200" b="1" dirty="0"/>
              <a:t>4. </a:t>
            </a:r>
            <a:r>
              <a:rPr lang="ru-RU" sz="11200" b="1" dirty="0" err="1"/>
              <a:t>Psihologiýanyň</a:t>
            </a:r>
            <a:r>
              <a:rPr lang="ru-RU" sz="11200" b="1" dirty="0"/>
              <a:t> </a:t>
            </a:r>
            <a:r>
              <a:rPr lang="ru-RU" sz="11200" b="1" dirty="0" err="1"/>
              <a:t>derňew</a:t>
            </a:r>
            <a:r>
              <a:rPr lang="ru-RU" sz="11200" b="1" dirty="0"/>
              <a:t> </a:t>
            </a:r>
            <a:r>
              <a:rPr lang="ru-RU" sz="11200" b="1" dirty="0" err="1"/>
              <a:t>usullary</a:t>
            </a:r>
            <a:r>
              <a:rPr lang="ru-RU" sz="11200" b="1" dirty="0"/>
              <a:t>.</a:t>
            </a:r>
          </a:p>
          <a:p>
            <a:pPr marL="0" indent="0">
              <a:buNone/>
            </a:pPr>
            <a:r>
              <a:rPr lang="ru-RU" sz="11200" b="1" dirty="0"/>
              <a:t>5. </a:t>
            </a:r>
            <a:r>
              <a:rPr lang="ru-RU" sz="11200" b="1" dirty="0" err="1"/>
              <a:t>Syn</a:t>
            </a:r>
            <a:r>
              <a:rPr lang="ru-RU" sz="11200" b="1" dirty="0"/>
              <a:t> </a:t>
            </a:r>
            <a:r>
              <a:rPr lang="ru-RU" sz="11200" b="1" dirty="0" err="1"/>
              <a:t>etme</a:t>
            </a:r>
            <a:r>
              <a:rPr lang="ru-RU" sz="11200" b="1" dirty="0"/>
              <a:t> </a:t>
            </a:r>
            <a:r>
              <a:rPr lang="ru-RU" sz="11200" b="1" dirty="0" err="1"/>
              <a:t>we</a:t>
            </a:r>
            <a:r>
              <a:rPr lang="ru-RU" sz="11200" b="1" dirty="0"/>
              <a:t> </a:t>
            </a:r>
            <a:r>
              <a:rPr lang="ru-RU" sz="11200" b="1" dirty="0" err="1"/>
              <a:t>öz-özüňi</a:t>
            </a:r>
            <a:r>
              <a:rPr lang="ru-RU" sz="11200" b="1" dirty="0"/>
              <a:t> </a:t>
            </a:r>
            <a:r>
              <a:rPr lang="ru-RU" sz="11200" b="1" dirty="0" err="1"/>
              <a:t>synlama</a:t>
            </a:r>
            <a:r>
              <a:rPr lang="ru-RU" sz="11200" b="1" dirty="0"/>
              <a:t>, </a:t>
            </a:r>
            <a:r>
              <a:rPr lang="ru-RU" sz="11200" b="1" dirty="0" err="1"/>
              <a:t>olaryň</a:t>
            </a:r>
            <a:r>
              <a:rPr lang="ru-RU" sz="11200" b="1" dirty="0"/>
              <a:t> </a:t>
            </a:r>
            <a:r>
              <a:rPr lang="ru-RU" sz="11200" b="1" dirty="0" err="1"/>
              <a:t>akyl</a:t>
            </a:r>
            <a:r>
              <a:rPr lang="ru-RU" sz="11200" b="1" dirty="0"/>
              <a:t> </a:t>
            </a:r>
            <a:r>
              <a:rPr lang="ru-RU" sz="11200" b="1" dirty="0" err="1"/>
              <a:t>ýetiriş</a:t>
            </a:r>
            <a:r>
              <a:rPr lang="ru-RU" sz="11200" b="1" dirty="0"/>
              <a:t> </a:t>
            </a:r>
            <a:r>
              <a:rPr lang="ru-RU" sz="11200" b="1" dirty="0" err="1"/>
              <a:t>ähmiýeti</a:t>
            </a:r>
            <a:r>
              <a:rPr lang="ru-RU" sz="11200" b="1" dirty="0"/>
              <a:t>. </a:t>
            </a:r>
            <a:endParaRPr lang="tk-TM" sz="11200" b="1" dirty="0" smtClean="0"/>
          </a:p>
          <a:p>
            <a:pPr marL="0" indent="0">
              <a:buNone/>
            </a:pPr>
            <a:r>
              <a:rPr lang="ru-RU" sz="11200" b="1" dirty="0" err="1" smtClean="0"/>
              <a:t>Sowalnamalar</a:t>
            </a:r>
            <a:r>
              <a:rPr lang="ru-RU" sz="11200" b="1" dirty="0"/>
              <a:t>, </a:t>
            </a:r>
            <a:r>
              <a:rPr lang="ru-RU" sz="11200" b="1" dirty="0" err="1"/>
              <a:t>söhbet</a:t>
            </a:r>
            <a:r>
              <a:rPr lang="ru-RU" sz="11200" b="1" dirty="0"/>
              <a:t>, </a:t>
            </a:r>
            <a:r>
              <a:rPr lang="ru-RU" sz="11200" b="1" dirty="0" err="1"/>
              <a:t>tejribe</a:t>
            </a:r>
            <a:r>
              <a:rPr lang="ru-RU" sz="11200" b="1" dirty="0"/>
              <a:t> </a:t>
            </a:r>
            <a:r>
              <a:rPr lang="ru-RU" sz="11200" b="1" dirty="0" err="1"/>
              <a:t>we</a:t>
            </a:r>
            <a:r>
              <a:rPr lang="ru-RU" sz="11200" b="1" dirty="0"/>
              <a:t> </a:t>
            </a:r>
            <a:r>
              <a:rPr lang="ru-RU" sz="11200" b="1" dirty="0" err="1"/>
              <a:t>psihologik</a:t>
            </a:r>
            <a:r>
              <a:rPr lang="ru-RU" sz="11200" b="1" dirty="0"/>
              <a:t> </a:t>
            </a:r>
            <a:r>
              <a:rPr lang="ru-RU" sz="11200" b="1" dirty="0" err="1"/>
              <a:t>testler</a:t>
            </a:r>
            <a:r>
              <a:rPr lang="ru-RU" sz="11200" b="1" dirty="0"/>
              <a:t>.</a:t>
            </a:r>
          </a:p>
          <a:p>
            <a:pPr marL="457200" lvl="1" indent="0">
              <a:buNone/>
            </a:pPr>
            <a:endParaRPr lang="tk-TM" sz="3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ctr">
              <a:buNone/>
            </a:pPr>
            <a:endParaRPr lang="tk-TM" sz="3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ctr">
              <a:buNone/>
            </a:pPr>
            <a:endParaRPr lang="tk-TM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r">
              <a:buNone/>
            </a:pPr>
            <a:r>
              <a:rPr lang="en-US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k-TM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Jemgyýeti öwreniş ylymlary” </a:t>
            </a:r>
            <a:r>
              <a:rPr lang="tk-TM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kafedrasynyň  </a:t>
            </a:r>
            <a:r>
              <a:rPr lang="tk-TM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mugallymy: </a:t>
            </a:r>
            <a:r>
              <a:rPr lang="tk-TM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k-TM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.Seýidow</a:t>
            </a:r>
            <a:r>
              <a:rPr lang="en-US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k-TM" dirty="0"/>
              <a:t>	</a:t>
            </a:r>
            <a:r>
              <a:rPr lang="tk-TM" dirty="0" smtClean="0"/>
              <a:t>S</a:t>
            </a:r>
            <a:endParaRPr lang="ru-RU" dirty="0"/>
          </a:p>
        </p:txBody>
      </p:sp>
      <p:pic>
        <p:nvPicPr>
          <p:cNvPr id="4" name="Picture 6" descr="C:\Users\User\Downloads\article207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1" y="230188"/>
            <a:ext cx="971599" cy="847970"/>
          </a:xfrm>
          <a:prstGeom prst="rect">
            <a:avLst/>
          </a:prstGeom>
          <a:noFill/>
        </p:spPr>
      </p:pic>
      <p:pic>
        <p:nvPicPr>
          <p:cNvPr id="5" name="Picture 2" descr="C:\Users\Shohle\Desktop\Binagarcilik institut.jpg"/>
          <p:cNvPicPr>
            <a:picLocks noChangeAspect="1" noChangeArrowheads="1"/>
          </p:cNvPicPr>
          <p:nvPr/>
        </p:nvPicPr>
        <p:blipFill rotWithShape="1">
          <a:blip r:embed="rId3"/>
          <a:srcRect r="13567"/>
          <a:stretch/>
        </p:blipFill>
        <p:spPr bwMode="auto">
          <a:xfrm>
            <a:off x="11031487" y="365125"/>
            <a:ext cx="1008112" cy="851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8240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1067" y="372533"/>
            <a:ext cx="10930466" cy="616373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5"/>
                </a:solidFill>
              </a:rPr>
              <a:t>Psihologiýa</a:t>
            </a:r>
            <a:r>
              <a:rPr lang="tk-TM" b="1" dirty="0" smtClean="0">
                <a:solidFill>
                  <a:schemeClr val="accent5"/>
                </a:solidFill>
              </a:rPr>
              <a:t>nyň ylmy-barlag usullary</a:t>
            </a:r>
          </a:p>
          <a:p>
            <a:r>
              <a:rPr lang="en-US" b="1" dirty="0" err="1" smtClean="0">
                <a:solidFill>
                  <a:schemeClr val="accent1"/>
                </a:solidFill>
              </a:rPr>
              <a:t>Syn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b="1" dirty="0" err="1" smtClean="0">
                <a:solidFill>
                  <a:schemeClr val="accent1"/>
                </a:solidFill>
              </a:rPr>
              <a:t>etme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dirty="0" err="1"/>
              <a:t>Şahsyýetiň</a:t>
            </a:r>
            <a:r>
              <a:rPr lang="en-US" dirty="0"/>
              <a:t> </a:t>
            </a:r>
            <a:r>
              <a:rPr lang="en-US" dirty="0" err="1"/>
              <a:t>dürli</a:t>
            </a:r>
            <a:r>
              <a:rPr lang="en-US" dirty="0"/>
              <a:t> </a:t>
            </a:r>
            <a:r>
              <a:rPr lang="en-US" dirty="0" err="1"/>
              <a:t>tebigy</a:t>
            </a:r>
            <a:r>
              <a:rPr lang="en-US" dirty="0"/>
              <a:t> </a:t>
            </a:r>
            <a:r>
              <a:rPr lang="en-US" dirty="0" err="1"/>
              <a:t>ýagdaýlardaky</a:t>
            </a:r>
            <a:r>
              <a:rPr lang="en-US" dirty="0"/>
              <a:t> </a:t>
            </a:r>
            <a:r>
              <a:rPr lang="en-US" dirty="0" err="1"/>
              <a:t>işlerini</a:t>
            </a:r>
            <a:r>
              <a:rPr lang="en-US" dirty="0"/>
              <a:t> </a:t>
            </a:r>
            <a:r>
              <a:rPr lang="en-US" dirty="0" err="1"/>
              <a:t>aýdyň</a:t>
            </a:r>
            <a:r>
              <a:rPr lang="en-US" dirty="0"/>
              <a:t>, </a:t>
            </a:r>
            <a:r>
              <a:rPr lang="en-US" dirty="0" err="1"/>
              <a:t>maksadalaýyk</a:t>
            </a:r>
            <a:r>
              <a:rPr lang="en-US" dirty="0"/>
              <a:t> </a:t>
            </a:r>
            <a:r>
              <a:rPr lang="en-US" dirty="0" err="1"/>
              <a:t>synlamaklyga</a:t>
            </a:r>
            <a:r>
              <a:rPr lang="en-US" dirty="0"/>
              <a:t>, </a:t>
            </a:r>
            <a:r>
              <a:rPr lang="en-US" dirty="0" err="1"/>
              <a:t>öwrenmeklige</a:t>
            </a:r>
            <a:r>
              <a:rPr lang="en-US" dirty="0"/>
              <a:t> </a:t>
            </a:r>
            <a:r>
              <a:rPr lang="en-US" dirty="0" err="1"/>
              <a:t>syn</a:t>
            </a:r>
            <a:r>
              <a:rPr lang="en-US" dirty="0"/>
              <a:t> </a:t>
            </a:r>
            <a:r>
              <a:rPr lang="en-US" dirty="0" err="1"/>
              <a:t>etme</a:t>
            </a:r>
            <a:r>
              <a:rPr lang="en-US" dirty="0"/>
              <a:t> </a:t>
            </a:r>
            <a:r>
              <a:rPr lang="en-US" dirty="0" err="1"/>
              <a:t>usuly</a:t>
            </a:r>
            <a:r>
              <a:rPr lang="en-US" dirty="0"/>
              <a:t> </a:t>
            </a:r>
            <a:r>
              <a:rPr lang="en-US" dirty="0" err="1"/>
              <a:t>diýilýär</a:t>
            </a:r>
            <a:r>
              <a:rPr lang="en-US" dirty="0"/>
              <a:t>. </a:t>
            </a:r>
            <a:endParaRPr lang="tk-TM" dirty="0" smtClean="0"/>
          </a:p>
          <a:p>
            <a:r>
              <a:rPr lang="en-US" dirty="0"/>
              <a:t> </a:t>
            </a:r>
            <a:r>
              <a:rPr lang="en-US" b="1" dirty="0" err="1">
                <a:solidFill>
                  <a:schemeClr val="accent1"/>
                </a:solidFill>
              </a:rPr>
              <a:t>Eksperiment</a:t>
            </a:r>
            <a:r>
              <a:rPr lang="en-US" dirty="0" err="1"/>
              <a:t>-munuň</a:t>
            </a:r>
            <a:r>
              <a:rPr lang="en-US" dirty="0"/>
              <a:t> </a:t>
            </a:r>
            <a:r>
              <a:rPr lang="en-US" dirty="0" err="1"/>
              <a:t>özi</a:t>
            </a:r>
            <a:r>
              <a:rPr lang="en-US" dirty="0"/>
              <a:t> </a:t>
            </a:r>
            <a:r>
              <a:rPr lang="en-US" dirty="0" err="1"/>
              <a:t>öwrenilýän</a:t>
            </a:r>
            <a:r>
              <a:rPr lang="en-US" dirty="0"/>
              <a:t> </a:t>
            </a:r>
            <a:r>
              <a:rPr lang="en-US" dirty="0" err="1"/>
              <a:t>psihiki</a:t>
            </a:r>
            <a:r>
              <a:rPr lang="en-US" dirty="0"/>
              <a:t> </a:t>
            </a:r>
            <a:r>
              <a:rPr lang="en-US" dirty="0" err="1"/>
              <a:t>hadysalaryň</a:t>
            </a:r>
            <a:r>
              <a:rPr lang="en-US" dirty="0"/>
              <a:t> </a:t>
            </a:r>
            <a:r>
              <a:rPr lang="en-US" dirty="0" err="1"/>
              <a:t>işjeň</a:t>
            </a:r>
            <a:r>
              <a:rPr lang="en-US" dirty="0"/>
              <a:t> </a:t>
            </a:r>
            <a:r>
              <a:rPr lang="en-US" dirty="0" err="1"/>
              <a:t>ýüze</a:t>
            </a:r>
            <a:r>
              <a:rPr lang="en-US" dirty="0"/>
              <a:t> </a:t>
            </a:r>
            <a:r>
              <a:rPr lang="en-US" dirty="0" err="1"/>
              <a:t>çykmagyny</a:t>
            </a:r>
            <a:r>
              <a:rPr lang="en-US" dirty="0"/>
              <a:t> </a:t>
            </a:r>
            <a:r>
              <a:rPr lang="en-US" dirty="0" err="1"/>
              <a:t>üpjün</a:t>
            </a:r>
            <a:r>
              <a:rPr lang="en-US" dirty="0"/>
              <a:t> </a:t>
            </a:r>
            <a:r>
              <a:rPr lang="en-US" dirty="0" err="1"/>
              <a:t>edýän</a:t>
            </a:r>
            <a:r>
              <a:rPr lang="en-US" dirty="0"/>
              <a:t> </a:t>
            </a:r>
            <a:r>
              <a:rPr lang="en-US" dirty="0" err="1"/>
              <a:t>ýörite</a:t>
            </a:r>
            <a:r>
              <a:rPr lang="en-US" dirty="0"/>
              <a:t> </a:t>
            </a:r>
            <a:r>
              <a:rPr lang="en-US" dirty="0" err="1"/>
              <a:t>şertlerde</a:t>
            </a:r>
            <a:r>
              <a:rPr lang="en-US" dirty="0"/>
              <a:t> </a:t>
            </a:r>
            <a:r>
              <a:rPr lang="en-US" dirty="0" err="1"/>
              <a:t>delilleri</a:t>
            </a:r>
            <a:r>
              <a:rPr lang="en-US" dirty="0"/>
              <a:t> </a:t>
            </a:r>
            <a:r>
              <a:rPr lang="en-US" dirty="0" err="1"/>
              <a:t>ýygnamak</a:t>
            </a:r>
            <a:r>
              <a:rPr lang="en-US" dirty="0"/>
              <a:t> </a:t>
            </a:r>
            <a:r>
              <a:rPr lang="en-US" dirty="0" err="1"/>
              <a:t>usulydyr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Bu </a:t>
            </a:r>
            <a:r>
              <a:rPr lang="en-US" dirty="0" err="1"/>
              <a:t>usula</a:t>
            </a:r>
            <a:r>
              <a:rPr lang="en-US" dirty="0"/>
              <a:t> </a:t>
            </a:r>
            <a:r>
              <a:rPr lang="en-US" dirty="0" err="1"/>
              <a:t>barlagçy</a:t>
            </a:r>
            <a:r>
              <a:rPr lang="en-US" dirty="0"/>
              <a:t> belli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şertleri</a:t>
            </a:r>
            <a:r>
              <a:rPr lang="en-US" dirty="0"/>
              <a:t> </a:t>
            </a:r>
            <a:r>
              <a:rPr lang="en-US" dirty="0" err="1"/>
              <a:t>döretmek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, </a:t>
            </a:r>
            <a:r>
              <a:rPr lang="en-US" dirty="0" err="1"/>
              <a:t>birinjiden</a:t>
            </a:r>
            <a:r>
              <a:rPr lang="en-US" dirty="0"/>
              <a:t>, </a:t>
            </a:r>
            <a:r>
              <a:rPr lang="en-US" dirty="0" err="1"/>
              <a:t>öwrenilýän</a:t>
            </a:r>
            <a:r>
              <a:rPr lang="en-US" dirty="0"/>
              <a:t> </a:t>
            </a:r>
            <a:r>
              <a:rPr lang="en-US" dirty="0" err="1"/>
              <a:t>psihiki</a:t>
            </a:r>
            <a:r>
              <a:rPr lang="en-US" dirty="0"/>
              <a:t> </a:t>
            </a:r>
            <a:r>
              <a:rPr lang="en-US" dirty="0" err="1"/>
              <a:t>hadysanyň</a:t>
            </a:r>
            <a:r>
              <a:rPr lang="en-US" dirty="0"/>
              <a:t> </a:t>
            </a:r>
            <a:r>
              <a:rPr lang="en-US" dirty="0" err="1"/>
              <a:t>döreýän</a:t>
            </a:r>
            <a:r>
              <a:rPr lang="en-US" dirty="0"/>
              <a:t> we </a:t>
            </a:r>
            <a:r>
              <a:rPr lang="en-US" dirty="0" err="1"/>
              <a:t>dowam</a:t>
            </a:r>
            <a:r>
              <a:rPr lang="en-US" dirty="0"/>
              <a:t> </a:t>
            </a:r>
            <a:r>
              <a:rPr lang="en-US" dirty="0" err="1"/>
              <a:t>edýän</a:t>
            </a:r>
            <a:r>
              <a:rPr lang="en-US" dirty="0"/>
              <a:t> </a:t>
            </a:r>
            <a:r>
              <a:rPr lang="en-US" dirty="0" err="1"/>
              <a:t>wagtynda</a:t>
            </a:r>
            <a:r>
              <a:rPr lang="en-US" dirty="0"/>
              <a:t> </a:t>
            </a:r>
            <a:r>
              <a:rPr lang="en-US" dirty="0" err="1"/>
              <a:t>täsir</a:t>
            </a:r>
            <a:r>
              <a:rPr lang="en-US" dirty="0"/>
              <a:t> </a:t>
            </a:r>
            <a:r>
              <a:rPr lang="en-US" dirty="0" err="1"/>
              <a:t>edýän</a:t>
            </a:r>
            <a:r>
              <a:rPr lang="en-US" dirty="0"/>
              <a:t> </a:t>
            </a:r>
            <a:r>
              <a:rPr lang="en-US" dirty="0" err="1"/>
              <a:t>delilleri</a:t>
            </a:r>
            <a:r>
              <a:rPr lang="en-US" dirty="0"/>
              <a:t> has </a:t>
            </a:r>
            <a:r>
              <a:rPr lang="en-US" dirty="0" err="1"/>
              <a:t>aýdyň</a:t>
            </a:r>
            <a:r>
              <a:rPr lang="en-US" dirty="0"/>
              <a:t>, has </a:t>
            </a:r>
            <a:r>
              <a:rPr lang="en-US" dirty="0" err="1"/>
              <a:t>takyk</a:t>
            </a:r>
            <a:r>
              <a:rPr lang="en-US" dirty="0"/>
              <a:t> </a:t>
            </a:r>
            <a:r>
              <a:rPr lang="en-US" dirty="0" err="1"/>
              <a:t>bilmäge</a:t>
            </a:r>
            <a:r>
              <a:rPr lang="en-US" dirty="0"/>
              <a:t>, </a:t>
            </a:r>
            <a:r>
              <a:rPr lang="en-US" dirty="0" err="1"/>
              <a:t>ikinjiden</a:t>
            </a:r>
            <a:r>
              <a:rPr lang="en-US" dirty="0"/>
              <a:t>, </a:t>
            </a:r>
            <a:r>
              <a:rPr lang="en-US" dirty="0" err="1"/>
              <a:t>döredilen</a:t>
            </a:r>
            <a:r>
              <a:rPr lang="en-US" dirty="0"/>
              <a:t> </a:t>
            </a:r>
            <a:r>
              <a:rPr lang="en-US" dirty="0" err="1"/>
              <a:t>şertleriň</a:t>
            </a:r>
            <a:r>
              <a:rPr lang="en-US" dirty="0"/>
              <a:t> </a:t>
            </a:r>
            <a:r>
              <a:rPr lang="en-US" dirty="0" err="1"/>
              <a:t>haýsydyr</a:t>
            </a:r>
            <a:r>
              <a:rPr lang="en-US" dirty="0"/>
              <a:t> </a:t>
            </a:r>
            <a:r>
              <a:rPr lang="en-US" dirty="0" err="1"/>
              <a:t>birini</a:t>
            </a:r>
            <a:r>
              <a:rPr lang="en-US" dirty="0"/>
              <a:t> </a:t>
            </a:r>
            <a:r>
              <a:rPr lang="en-US" dirty="0" err="1"/>
              <a:t>açyp</a:t>
            </a:r>
            <a:r>
              <a:rPr lang="en-US" dirty="0"/>
              <a:t> </a:t>
            </a:r>
            <a:r>
              <a:rPr lang="en-US" dirty="0" err="1"/>
              <a:t>görkezmegiň</a:t>
            </a:r>
            <a:r>
              <a:rPr lang="en-US" dirty="0"/>
              <a:t> </a:t>
            </a:r>
            <a:r>
              <a:rPr lang="en-US" dirty="0" err="1"/>
              <a:t>hasabyna</a:t>
            </a:r>
            <a:r>
              <a:rPr lang="en-US" dirty="0"/>
              <a:t> </a:t>
            </a:r>
            <a:r>
              <a:rPr lang="en-US" dirty="0" err="1"/>
              <a:t>psihiki</a:t>
            </a:r>
            <a:r>
              <a:rPr lang="en-US" dirty="0"/>
              <a:t> </a:t>
            </a:r>
            <a:r>
              <a:rPr lang="en-US" dirty="0" err="1"/>
              <a:t>hadysalaryň</a:t>
            </a:r>
            <a:r>
              <a:rPr lang="en-US" dirty="0"/>
              <a:t> </a:t>
            </a:r>
            <a:r>
              <a:rPr lang="en-US" dirty="0" err="1"/>
              <a:t>sebäplerini</a:t>
            </a:r>
            <a:r>
              <a:rPr lang="en-US" dirty="0"/>
              <a:t> </a:t>
            </a:r>
            <a:r>
              <a:rPr lang="en-US" dirty="0" err="1"/>
              <a:t>kesgitlemäge</a:t>
            </a:r>
            <a:r>
              <a:rPr lang="en-US" dirty="0"/>
              <a:t> </a:t>
            </a:r>
            <a:r>
              <a:rPr lang="en-US" dirty="0" err="1"/>
              <a:t>mümkinçilik</a:t>
            </a:r>
            <a:r>
              <a:rPr lang="en-US" dirty="0"/>
              <a:t> </a:t>
            </a:r>
            <a:r>
              <a:rPr lang="en-US" dirty="0" err="1"/>
              <a:t>alýar</a:t>
            </a:r>
            <a:r>
              <a:rPr lang="en-US" dirty="0"/>
              <a:t>.</a:t>
            </a:r>
            <a:endParaRPr lang="ru-RU" dirty="0"/>
          </a:p>
          <a:p>
            <a:r>
              <a:rPr lang="en-US" b="1" dirty="0" err="1">
                <a:solidFill>
                  <a:schemeClr val="accent1"/>
                </a:solidFill>
              </a:rPr>
              <a:t>Gürrüň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geçirme</a:t>
            </a:r>
            <a:r>
              <a:rPr lang="en-US" b="1" dirty="0">
                <a:solidFill>
                  <a:schemeClr val="accent1"/>
                </a:solidFill>
              </a:rPr>
              <a:t> (</a:t>
            </a:r>
            <a:r>
              <a:rPr lang="en-US" b="1" dirty="0" err="1">
                <a:solidFill>
                  <a:schemeClr val="accent1"/>
                </a:solidFill>
              </a:rPr>
              <a:t>söhbetdeşlik</a:t>
            </a:r>
            <a:r>
              <a:rPr lang="en-US" b="1" dirty="0">
                <a:solidFill>
                  <a:schemeClr val="accent1"/>
                </a:solidFill>
              </a:rPr>
              <a:t>) </a:t>
            </a:r>
            <a:r>
              <a:rPr lang="en-US" dirty="0" err="1"/>
              <a:t>Ýörite</a:t>
            </a:r>
            <a:r>
              <a:rPr lang="en-US" dirty="0"/>
              <a:t> </a:t>
            </a:r>
            <a:r>
              <a:rPr lang="en-US" dirty="0" err="1"/>
              <a:t>düzülen</a:t>
            </a:r>
            <a:r>
              <a:rPr lang="en-US" dirty="0"/>
              <a:t> </a:t>
            </a:r>
            <a:r>
              <a:rPr lang="en-US" dirty="0" err="1"/>
              <a:t>meýilnama</a:t>
            </a:r>
            <a:r>
              <a:rPr lang="en-US" dirty="0"/>
              <a:t> </a:t>
            </a:r>
            <a:r>
              <a:rPr lang="en-US" dirty="0" err="1"/>
              <a:t>esasynda</a:t>
            </a:r>
            <a:r>
              <a:rPr lang="en-US" dirty="0"/>
              <a:t> </a:t>
            </a:r>
            <a:r>
              <a:rPr lang="en-US" dirty="0" err="1"/>
              <a:t>geçirilýän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usul</a:t>
            </a:r>
            <a:r>
              <a:rPr lang="en-US" dirty="0"/>
              <a:t> </a:t>
            </a:r>
            <a:r>
              <a:rPr lang="en-US" dirty="0" err="1"/>
              <a:t>gös-göni</a:t>
            </a:r>
            <a:r>
              <a:rPr lang="en-US" dirty="0"/>
              <a:t> </a:t>
            </a:r>
            <a:r>
              <a:rPr lang="en-US" dirty="0" err="1"/>
              <a:t>aragatnaşygy</a:t>
            </a:r>
            <a:r>
              <a:rPr lang="en-US" dirty="0"/>
              <a:t> </a:t>
            </a:r>
            <a:r>
              <a:rPr lang="en-US" dirty="0" err="1"/>
              <a:t>ýola</a:t>
            </a:r>
            <a:r>
              <a:rPr lang="en-US" dirty="0"/>
              <a:t> </a:t>
            </a:r>
            <a:r>
              <a:rPr lang="en-US" dirty="0" err="1"/>
              <a:t>goýmaklygy</a:t>
            </a:r>
            <a:r>
              <a:rPr lang="en-US" dirty="0"/>
              <a:t> </a:t>
            </a:r>
            <a:r>
              <a:rPr lang="en-US" dirty="0" err="1"/>
              <a:t>göz</a:t>
            </a:r>
            <a:r>
              <a:rPr lang="en-US" dirty="0"/>
              <a:t> </a:t>
            </a:r>
            <a:r>
              <a:rPr lang="en-US" dirty="0" err="1"/>
              <a:t>öňünde</a:t>
            </a:r>
            <a:r>
              <a:rPr lang="en-US" dirty="0"/>
              <a:t> </a:t>
            </a:r>
            <a:r>
              <a:rPr lang="en-US" dirty="0" err="1" smtClean="0"/>
              <a:t>tutýar</a:t>
            </a:r>
            <a:r>
              <a:rPr lang="tk-TM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621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6437" y="284690"/>
            <a:ext cx="10515600" cy="6217709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>
                <a:solidFill>
                  <a:schemeClr val="accent1"/>
                </a:solidFill>
              </a:rPr>
              <a:t>Işiň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önümlerini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derňemek</a:t>
            </a:r>
            <a:r>
              <a:rPr lang="en-US" b="1" dirty="0">
                <a:solidFill>
                  <a:schemeClr val="accent1"/>
                </a:solidFill>
              </a:rPr>
              <a:t> (</a:t>
            </a:r>
            <a:r>
              <a:rPr lang="en-US" b="1" dirty="0" err="1">
                <a:solidFill>
                  <a:schemeClr val="accent1"/>
                </a:solidFill>
              </a:rPr>
              <a:t>analizlemek</a:t>
            </a:r>
            <a:r>
              <a:rPr lang="en-US" b="1" dirty="0">
                <a:solidFill>
                  <a:schemeClr val="accent1"/>
                </a:solidFill>
              </a:rPr>
              <a:t>) </a:t>
            </a:r>
            <a:r>
              <a:rPr lang="en-US" dirty="0"/>
              <a:t>– </a:t>
            </a:r>
            <a:r>
              <a:rPr lang="en-US" dirty="0" err="1"/>
              <a:t>munuň</a:t>
            </a:r>
            <a:r>
              <a:rPr lang="en-US" dirty="0"/>
              <a:t> </a:t>
            </a:r>
            <a:r>
              <a:rPr lang="en-US" dirty="0" err="1"/>
              <a:t>özi</a:t>
            </a:r>
            <a:r>
              <a:rPr lang="en-US" dirty="0"/>
              <a:t>, </a:t>
            </a:r>
            <a:r>
              <a:rPr lang="en-US" dirty="0" err="1"/>
              <a:t>psihiki</a:t>
            </a:r>
            <a:r>
              <a:rPr lang="en-US" dirty="0"/>
              <a:t> </a:t>
            </a:r>
            <a:r>
              <a:rPr lang="en-US" dirty="0" err="1"/>
              <a:t>işiň</a:t>
            </a:r>
            <a:r>
              <a:rPr lang="en-US" dirty="0"/>
              <a:t> </a:t>
            </a:r>
            <a:r>
              <a:rPr lang="en-US" dirty="0" err="1"/>
              <a:t>materiallaşdyrylan</a:t>
            </a:r>
            <a:r>
              <a:rPr lang="en-US" dirty="0"/>
              <a:t> </a:t>
            </a:r>
            <a:r>
              <a:rPr lang="en-US" dirty="0" err="1"/>
              <a:t>netijelerini</a:t>
            </a:r>
            <a:r>
              <a:rPr lang="en-US" dirty="0"/>
              <a:t> </a:t>
            </a:r>
            <a:r>
              <a:rPr lang="en-US" dirty="0" err="1"/>
              <a:t>derňemek</a:t>
            </a:r>
            <a:r>
              <a:rPr lang="en-US" dirty="0"/>
              <a:t> </a:t>
            </a:r>
            <a:r>
              <a:rPr lang="en-US" dirty="0" err="1"/>
              <a:t>arkaly</a:t>
            </a:r>
            <a:r>
              <a:rPr lang="en-US" dirty="0"/>
              <a:t> </a:t>
            </a:r>
            <a:r>
              <a:rPr lang="en-US" dirty="0" err="1"/>
              <a:t>delilleri</a:t>
            </a:r>
            <a:r>
              <a:rPr lang="en-US" dirty="0"/>
              <a:t> </a:t>
            </a:r>
            <a:r>
              <a:rPr lang="en-US" dirty="0" err="1"/>
              <a:t>ýygnamak</a:t>
            </a:r>
            <a:r>
              <a:rPr lang="en-US" dirty="0"/>
              <a:t> </a:t>
            </a:r>
            <a:r>
              <a:rPr lang="en-US" dirty="0" err="1"/>
              <a:t>usulydyr</a:t>
            </a:r>
            <a:r>
              <a:rPr lang="en-US" dirty="0"/>
              <a:t>. </a:t>
            </a:r>
            <a:r>
              <a:rPr lang="en-US" dirty="0" smtClean="0"/>
              <a:t>aýratynlyklaryň </a:t>
            </a:r>
            <a:r>
              <a:rPr lang="en-US" dirty="0" err="1"/>
              <a:t>bardygyny</a:t>
            </a:r>
            <a:r>
              <a:rPr lang="en-US" dirty="0"/>
              <a:t> </a:t>
            </a:r>
            <a:r>
              <a:rPr lang="en-US" dirty="0" err="1"/>
              <a:t>ýa</a:t>
            </a:r>
            <a:r>
              <a:rPr lang="en-US" dirty="0"/>
              <a:t>-da </a:t>
            </a:r>
            <a:r>
              <a:rPr lang="en-US" dirty="0" err="1"/>
              <a:t>ýokdugyny</a:t>
            </a:r>
            <a:r>
              <a:rPr lang="en-US" dirty="0"/>
              <a:t> </a:t>
            </a:r>
            <a:r>
              <a:rPr lang="en-US" dirty="0" err="1"/>
              <a:t>anyklamaga</a:t>
            </a:r>
            <a:r>
              <a:rPr lang="en-US" dirty="0"/>
              <a:t> </a:t>
            </a:r>
            <a:r>
              <a:rPr lang="en-US" dirty="0" err="1"/>
              <a:t>niýetlenendir</a:t>
            </a:r>
            <a:r>
              <a:rPr lang="en-US" dirty="0"/>
              <a:t>. </a:t>
            </a:r>
            <a:r>
              <a:rPr lang="en-US" dirty="0" err="1"/>
              <a:t>Barlagçy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usuly</a:t>
            </a:r>
            <a:r>
              <a:rPr lang="en-US" dirty="0"/>
              <a:t> </a:t>
            </a:r>
            <a:r>
              <a:rPr lang="en-US" dirty="0" err="1"/>
              <a:t>ulananda</a:t>
            </a:r>
            <a:r>
              <a:rPr lang="en-US" dirty="0"/>
              <a:t>,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özi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däl</a:t>
            </a:r>
            <a:r>
              <a:rPr lang="en-US" dirty="0"/>
              <a:t>-de, </a:t>
            </a:r>
            <a:r>
              <a:rPr lang="en-US" dirty="0" err="1"/>
              <a:t>onuň</a:t>
            </a:r>
            <a:r>
              <a:rPr lang="en-US" dirty="0"/>
              <a:t> </a:t>
            </a:r>
            <a:r>
              <a:rPr lang="en-US" dirty="0" err="1"/>
              <a:t>ozalky</a:t>
            </a:r>
            <a:r>
              <a:rPr lang="en-US" dirty="0"/>
              <a:t> </a:t>
            </a:r>
            <a:r>
              <a:rPr lang="en-US" dirty="0" err="1"/>
              <a:t>işiniň</a:t>
            </a:r>
            <a:r>
              <a:rPr lang="en-US" dirty="0"/>
              <a:t> </a:t>
            </a:r>
            <a:r>
              <a:rPr lang="en-US" dirty="0" err="1"/>
              <a:t>materiallaşan</a:t>
            </a:r>
            <a:r>
              <a:rPr lang="en-US" dirty="0"/>
              <a:t> </a:t>
            </a:r>
            <a:r>
              <a:rPr lang="en-US" dirty="0" err="1"/>
              <a:t>önümleri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/>
              <a:t>salyşýar</a:t>
            </a:r>
            <a:r>
              <a:rPr lang="en-US" dirty="0"/>
              <a:t>: </a:t>
            </a:r>
            <a:r>
              <a:rPr lang="en-US" dirty="0" err="1"/>
              <a:t>zähmet</a:t>
            </a:r>
            <a:r>
              <a:rPr lang="en-US" dirty="0"/>
              <a:t> </a:t>
            </a:r>
            <a:r>
              <a:rPr lang="en-US" dirty="0" err="1"/>
              <a:t>işiniň</a:t>
            </a:r>
            <a:r>
              <a:rPr lang="en-US" dirty="0"/>
              <a:t> </a:t>
            </a:r>
            <a:r>
              <a:rPr lang="en-US" dirty="0" err="1"/>
              <a:t>önümleri</a:t>
            </a:r>
            <a:r>
              <a:rPr lang="en-US" dirty="0"/>
              <a:t> </a:t>
            </a:r>
            <a:r>
              <a:rPr lang="en-US" dirty="0" err="1"/>
              <a:t>hökmünde</a:t>
            </a:r>
            <a:r>
              <a:rPr lang="en-US" dirty="0"/>
              <a:t> </a:t>
            </a:r>
            <a:r>
              <a:rPr lang="en-US" dirty="0" err="1"/>
              <a:t>işçiniň</a:t>
            </a:r>
            <a:r>
              <a:rPr lang="en-US" dirty="0"/>
              <a:t> </a:t>
            </a:r>
            <a:r>
              <a:rPr lang="en-US" dirty="0" err="1"/>
              <a:t>ýasan</a:t>
            </a:r>
            <a:r>
              <a:rPr lang="en-US" dirty="0"/>
              <a:t> </a:t>
            </a:r>
            <a:r>
              <a:rPr lang="en-US" dirty="0" err="1"/>
              <a:t>detallary</a:t>
            </a:r>
            <a:r>
              <a:rPr lang="en-US" dirty="0"/>
              <a:t>, </a:t>
            </a:r>
            <a:r>
              <a:rPr lang="en-US" dirty="0" err="1"/>
              <a:t>inženeriň</a:t>
            </a:r>
            <a:r>
              <a:rPr lang="en-US" dirty="0"/>
              <a:t> </a:t>
            </a:r>
            <a:r>
              <a:rPr lang="en-US" dirty="0" err="1"/>
              <a:t>işläp</a:t>
            </a:r>
            <a:r>
              <a:rPr lang="en-US" dirty="0"/>
              <a:t> </a:t>
            </a:r>
            <a:r>
              <a:rPr lang="en-US" dirty="0" err="1"/>
              <a:t>taýýarlan</a:t>
            </a:r>
            <a:r>
              <a:rPr lang="en-US" dirty="0"/>
              <a:t> </a:t>
            </a:r>
            <a:r>
              <a:rPr lang="en-US" dirty="0" err="1"/>
              <a:t>taslamasy</a:t>
            </a:r>
            <a:r>
              <a:rPr lang="en-US" dirty="0"/>
              <a:t> we </a:t>
            </a:r>
            <a:r>
              <a:rPr lang="en-US" dirty="0" err="1"/>
              <a:t>ş.m</a:t>
            </a:r>
            <a:r>
              <a:rPr lang="en-US" dirty="0"/>
              <a:t>. </a:t>
            </a:r>
            <a:r>
              <a:rPr lang="en-US" dirty="0" err="1"/>
              <a:t>derňew</a:t>
            </a:r>
            <a:r>
              <a:rPr lang="en-US" dirty="0"/>
              <a:t> </a:t>
            </a:r>
            <a:r>
              <a:rPr lang="en-US" dirty="0" err="1"/>
              <a:t>astyna</a:t>
            </a:r>
            <a:r>
              <a:rPr lang="en-US" dirty="0"/>
              <a:t> </a:t>
            </a:r>
            <a:r>
              <a:rPr lang="en-US" dirty="0" err="1"/>
              <a:t>alynýar</a:t>
            </a:r>
            <a:r>
              <a:rPr lang="en-US" dirty="0"/>
              <a:t>. </a:t>
            </a:r>
            <a:endParaRPr lang="tk-TM" dirty="0"/>
          </a:p>
          <a:p>
            <a:r>
              <a:rPr lang="en-US" b="1" dirty="0" err="1">
                <a:solidFill>
                  <a:schemeClr val="accent1"/>
                </a:solidFill>
              </a:rPr>
              <a:t>Anketa</a:t>
            </a:r>
            <a:r>
              <a:rPr lang="en-US" dirty="0"/>
              <a:t> –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ýörite</a:t>
            </a:r>
            <a:r>
              <a:rPr lang="en-US" dirty="0"/>
              <a:t> </a:t>
            </a:r>
            <a:r>
              <a:rPr lang="en-US" dirty="0" err="1"/>
              <a:t>düzülen</a:t>
            </a:r>
            <a:r>
              <a:rPr lang="en-US" dirty="0"/>
              <a:t> </a:t>
            </a:r>
            <a:r>
              <a:rPr lang="en-US" dirty="0" err="1"/>
              <a:t>meýilnama</a:t>
            </a:r>
            <a:r>
              <a:rPr lang="en-US" dirty="0"/>
              <a:t> </a:t>
            </a:r>
            <a:r>
              <a:rPr lang="en-US" dirty="0" err="1"/>
              <a:t>boýunça</a:t>
            </a:r>
            <a:r>
              <a:rPr lang="en-US" dirty="0"/>
              <a:t> </a:t>
            </a:r>
            <a:r>
              <a:rPr lang="en-US" dirty="0" err="1"/>
              <a:t>synag</a:t>
            </a:r>
            <a:r>
              <a:rPr lang="en-US" dirty="0"/>
              <a:t> </a:t>
            </a:r>
            <a:r>
              <a:rPr lang="en-US" dirty="0" err="1"/>
              <a:t>edilýän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hat </a:t>
            </a:r>
            <a:r>
              <a:rPr lang="en-US" dirty="0" err="1"/>
              <a:t>üsti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berýän</a:t>
            </a:r>
            <a:r>
              <a:rPr lang="en-US" dirty="0"/>
              <a:t> </a:t>
            </a:r>
            <a:r>
              <a:rPr lang="en-US" dirty="0" err="1"/>
              <a:t>hasabatynyň</a:t>
            </a:r>
            <a:r>
              <a:rPr lang="en-US" dirty="0"/>
              <a:t> </a:t>
            </a:r>
            <a:r>
              <a:rPr lang="en-US" dirty="0" err="1"/>
              <a:t>esasynda</a:t>
            </a:r>
            <a:r>
              <a:rPr lang="en-US" dirty="0"/>
              <a:t> </a:t>
            </a:r>
            <a:r>
              <a:rPr lang="en-US" dirty="0" err="1"/>
              <a:t>delilleri</a:t>
            </a:r>
            <a:r>
              <a:rPr lang="en-US" dirty="0"/>
              <a:t> </a:t>
            </a:r>
            <a:r>
              <a:rPr lang="en-US" dirty="0" err="1"/>
              <a:t>ýygnamak</a:t>
            </a:r>
            <a:r>
              <a:rPr lang="en-US" dirty="0"/>
              <a:t> </a:t>
            </a:r>
            <a:r>
              <a:rPr lang="en-US" dirty="0" err="1"/>
              <a:t>usulydyr</a:t>
            </a:r>
            <a:r>
              <a:rPr lang="en-US" dirty="0"/>
              <a:t>. </a:t>
            </a:r>
            <a:r>
              <a:rPr lang="en-US" dirty="0" err="1"/>
              <a:t>Anketa</a:t>
            </a:r>
            <a:r>
              <a:rPr lang="en-US" dirty="0"/>
              <a:t> </a:t>
            </a:r>
            <a:r>
              <a:rPr lang="en-US" dirty="0" err="1"/>
              <a:t>düzülende</a:t>
            </a:r>
            <a:r>
              <a:rPr lang="en-US" dirty="0"/>
              <a:t> </a:t>
            </a:r>
            <a:r>
              <a:rPr lang="en-US" dirty="0" err="1"/>
              <a:t>soraglaryň</a:t>
            </a:r>
            <a:r>
              <a:rPr lang="en-US" dirty="0"/>
              <a:t> </a:t>
            </a:r>
            <a:r>
              <a:rPr lang="en-US" dirty="0" err="1"/>
              <a:t>mazmunynyň</a:t>
            </a:r>
            <a:r>
              <a:rPr lang="en-US" dirty="0"/>
              <a:t> </a:t>
            </a:r>
            <a:r>
              <a:rPr lang="en-US" dirty="0" err="1"/>
              <a:t>anyk</a:t>
            </a:r>
            <a:r>
              <a:rPr lang="en-US" dirty="0"/>
              <a:t> </a:t>
            </a:r>
            <a:r>
              <a:rPr lang="en-US" dirty="0" err="1"/>
              <a:t>bolmagynyň</a:t>
            </a:r>
            <a:r>
              <a:rPr lang="en-US" dirty="0"/>
              <a:t> we </a:t>
            </a:r>
            <a:r>
              <a:rPr lang="en-US" dirty="0" err="1"/>
              <a:t>şol</a:t>
            </a:r>
            <a:r>
              <a:rPr lang="en-US" dirty="0"/>
              <a:t> </a:t>
            </a:r>
            <a:r>
              <a:rPr lang="en-US" dirty="0" err="1"/>
              <a:t>soraglaryň</a:t>
            </a:r>
            <a:r>
              <a:rPr lang="en-US" dirty="0"/>
              <a:t> </a:t>
            </a:r>
            <a:r>
              <a:rPr lang="en-US" dirty="0" err="1"/>
              <a:t>dogry</a:t>
            </a:r>
            <a:r>
              <a:rPr lang="en-US" dirty="0"/>
              <a:t> </a:t>
            </a:r>
            <a:r>
              <a:rPr lang="en-US" dirty="0" err="1"/>
              <a:t>düzülmeginiň</a:t>
            </a:r>
            <a:r>
              <a:rPr lang="en-US" dirty="0"/>
              <a:t> </a:t>
            </a:r>
            <a:r>
              <a:rPr lang="en-US" dirty="0" err="1"/>
              <a:t>uly</a:t>
            </a:r>
            <a:r>
              <a:rPr lang="en-US" dirty="0"/>
              <a:t> </a:t>
            </a:r>
            <a:r>
              <a:rPr lang="en-US" dirty="0" err="1"/>
              <a:t>ähmiýeti</a:t>
            </a:r>
            <a:r>
              <a:rPr lang="en-US" dirty="0"/>
              <a:t> </a:t>
            </a:r>
            <a:r>
              <a:rPr lang="en-US" dirty="0" err="1"/>
              <a:t>bardyr</a:t>
            </a:r>
            <a:r>
              <a:rPr lang="en-US" dirty="0"/>
              <a:t>. </a:t>
            </a:r>
            <a:r>
              <a:rPr lang="en-US" dirty="0" err="1"/>
              <a:t>Berilýän</a:t>
            </a:r>
            <a:r>
              <a:rPr lang="en-US" dirty="0"/>
              <a:t> </a:t>
            </a:r>
            <a:r>
              <a:rPr lang="en-US" dirty="0" err="1"/>
              <a:t>soraglar</a:t>
            </a:r>
            <a:r>
              <a:rPr lang="en-US" dirty="0"/>
              <a:t> </a:t>
            </a:r>
            <a:r>
              <a:rPr lang="en-US" dirty="0" err="1"/>
              <a:t>synag</a:t>
            </a:r>
            <a:r>
              <a:rPr lang="en-US" dirty="0"/>
              <a:t> </a:t>
            </a:r>
            <a:r>
              <a:rPr lang="en-US" dirty="0" err="1"/>
              <a:t>edilýän</a:t>
            </a:r>
            <a:r>
              <a:rPr lang="en-US" dirty="0"/>
              <a:t> </a:t>
            </a:r>
            <a:r>
              <a:rPr lang="en-US" dirty="0" err="1"/>
              <a:t>adamlara</a:t>
            </a:r>
            <a:r>
              <a:rPr lang="tk-TM" dirty="0"/>
              <a:t> </a:t>
            </a:r>
            <a:r>
              <a:rPr lang="en-US" dirty="0" err="1"/>
              <a:t>düşnükli</a:t>
            </a:r>
            <a:r>
              <a:rPr lang="en-US" dirty="0"/>
              <a:t> </a:t>
            </a:r>
            <a:r>
              <a:rPr lang="en-US" dirty="0" err="1"/>
              <a:t>bolar</a:t>
            </a:r>
            <a:r>
              <a:rPr lang="en-US" dirty="0"/>
              <a:t> </a:t>
            </a:r>
            <a:r>
              <a:rPr lang="en-US" dirty="0" err="1"/>
              <a:t>ýaly</a:t>
            </a:r>
            <a:r>
              <a:rPr lang="en-US" dirty="0"/>
              <a:t> </a:t>
            </a:r>
            <a:r>
              <a:rPr lang="en-US" dirty="0" err="1"/>
              <a:t>düzülmelidir</a:t>
            </a:r>
            <a:r>
              <a:rPr lang="en-US" dirty="0"/>
              <a:t>.</a:t>
            </a:r>
            <a:endParaRPr lang="tk-TM" dirty="0"/>
          </a:p>
          <a:p>
            <a:endParaRPr lang="ru-RU" dirty="0"/>
          </a:p>
          <a:p>
            <a:r>
              <a:rPr lang="en-US" b="1" dirty="0">
                <a:solidFill>
                  <a:schemeClr val="accent1"/>
                </a:solidFill>
              </a:rPr>
              <a:t>Test</a:t>
            </a:r>
            <a:r>
              <a:rPr lang="en-US" dirty="0"/>
              <a:t> </a:t>
            </a:r>
            <a:r>
              <a:rPr lang="en-US" dirty="0" err="1"/>
              <a:t>usuly</a:t>
            </a:r>
            <a:r>
              <a:rPr lang="en-US" dirty="0"/>
              <a:t> </a:t>
            </a:r>
            <a:r>
              <a:rPr lang="en-US" dirty="0" err="1"/>
              <a:t>psihologiýanyň</a:t>
            </a:r>
            <a:r>
              <a:rPr lang="en-US" dirty="0"/>
              <a:t> </a:t>
            </a:r>
            <a:r>
              <a:rPr lang="en-US" dirty="0" err="1"/>
              <a:t>beýleki</a:t>
            </a:r>
            <a:r>
              <a:rPr lang="en-US" dirty="0"/>
              <a:t> </a:t>
            </a:r>
            <a:r>
              <a:rPr lang="en-US" dirty="0" err="1"/>
              <a:t>ylmy-barlag</a:t>
            </a:r>
            <a:r>
              <a:rPr lang="en-US" dirty="0"/>
              <a:t> </a:t>
            </a:r>
            <a:r>
              <a:rPr lang="en-US" dirty="0" err="1"/>
              <a:t>usullarynyň</a:t>
            </a:r>
            <a:r>
              <a:rPr lang="en-US" dirty="0"/>
              <a:t> </a:t>
            </a:r>
            <a:r>
              <a:rPr lang="en-US" dirty="0" err="1"/>
              <a:t>arasynda</a:t>
            </a:r>
            <a:r>
              <a:rPr lang="en-US" dirty="0"/>
              <a:t> </a:t>
            </a:r>
            <a:r>
              <a:rPr lang="en-US" dirty="0" err="1"/>
              <a:t>aýratyn</a:t>
            </a:r>
            <a:r>
              <a:rPr lang="en-US" dirty="0"/>
              <a:t> </a:t>
            </a:r>
            <a:r>
              <a:rPr lang="en-US" dirty="0" err="1"/>
              <a:t>ähmiýete</a:t>
            </a:r>
            <a:r>
              <a:rPr lang="en-US" dirty="0"/>
              <a:t> </a:t>
            </a:r>
            <a:r>
              <a:rPr lang="en-US" dirty="0" err="1"/>
              <a:t>eýedir</a:t>
            </a:r>
            <a:r>
              <a:rPr lang="en-US" dirty="0"/>
              <a:t>. </a:t>
            </a:r>
            <a:r>
              <a:rPr lang="en-US" dirty="0" err="1"/>
              <a:t>Beýleki</a:t>
            </a:r>
            <a:r>
              <a:rPr lang="en-US" dirty="0"/>
              <a:t> </a:t>
            </a:r>
            <a:r>
              <a:rPr lang="en-US" dirty="0" err="1"/>
              <a:t>usullaryň</a:t>
            </a:r>
            <a:r>
              <a:rPr lang="en-US" dirty="0"/>
              <a:t> </a:t>
            </a:r>
            <a:r>
              <a:rPr lang="en-US" dirty="0" err="1"/>
              <a:t>ählisi</a:t>
            </a:r>
            <a:r>
              <a:rPr lang="en-US" dirty="0"/>
              <a:t> </a:t>
            </a:r>
            <a:r>
              <a:rPr lang="en-US" dirty="0" err="1"/>
              <a:t>ahyrky</a:t>
            </a:r>
            <a:r>
              <a:rPr lang="en-US" dirty="0"/>
              <a:t> </a:t>
            </a:r>
            <a:r>
              <a:rPr lang="en-US" dirty="0" err="1"/>
              <a:t>netijede</a:t>
            </a:r>
            <a:r>
              <a:rPr lang="en-US" dirty="0"/>
              <a:t> </a:t>
            </a:r>
            <a:r>
              <a:rPr lang="en-US" dirty="0" err="1"/>
              <a:t>psihologiýa</a:t>
            </a:r>
            <a:r>
              <a:rPr lang="en-US" dirty="0"/>
              <a:t> </a:t>
            </a:r>
            <a:r>
              <a:rPr lang="en-US" dirty="0" err="1"/>
              <a:t>ylmyny</a:t>
            </a:r>
            <a:r>
              <a:rPr lang="en-US" dirty="0"/>
              <a:t> </a:t>
            </a:r>
            <a:r>
              <a:rPr lang="en-US" dirty="0" err="1"/>
              <a:t>baýlaşdyrýan</a:t>
            </a:r>
            <a:r>
              <a:rPr lang="en-US" dirty="0"/>
              <a:t> </a:t>
            </a:r>
            <a:r>
              <a:rPr lang="en-US" dirty="0" err="1"/>
              <a:t>haýsydyr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täze</a:t>
            </a:r>
            <a:r>
              <a:rPr lang="en-US" dirty="0"/>
              <a:t> </a:t>
            </a:r>
            <a:r>
              <a:rPr lang="en-US" dirty="0" err="1"/>
              <a:t>maglumatlar</a:t>
            </a:r>
            <a:r>
              <a:rPr lang="en-US" dirty="0"/>
              <a:t> </a:t>
            </a:r>
            <a:r>
              <a:rPr lang="en-US" dirty="0" err="1"/>
              <a:t>almak</a:t>
            </a:r>
            <a:r>
              <a:rPr lang="en-US" dirty="0"/>
              <a:t> </a:t>
            </a:r>
            <a:r>
              <a:rPr lang="en-US" dirty="0" err="1"/>
              <a:t>üçin</a:t>
            </a:r>
            <a:r>
              <a:rPr lang="en-US" dirty="0"/>
              <a:t> </a:t>
            </a:r>
            <a:r>
              <a:rPr lang="en-US" dirty="0" err="1"/>
              <a:t>hususy</a:t>
            </a:r>
            <a:r>
              <a:rPr lang="en-US" dirty="0"/>
              <a:t> </a:t>
            </a:r>
            <a:r>
              <a:rPr lang="en-US" dirty="0" err="1"/>
              <a:t>psihiki</a:t>
            </a:r>
            <a:r>
              <a:rPr lang="en-US" dirty="0"/>
              <a:t> </a:t>
            </a:r>
            <a:r>
              <a:rPr lang="en-US" dirty="0" err="1"/>
              <a:t>hadysalary</a:t>
            </a:r>
            <a:r>
              <a:rPr lang="en-US" dirty="0"/>
              <a:t> </a:t>
            </a:r>
            <a:r>
              <a:rPr lang="en-US" dirty="0" err="1"/>
              <a:t>barlamagy</a:t>
            </a:r>
            <a:r>
              <a:rPr lang="en-US" dirty="0"/>
              <a:t> </a:t>
            </a:r>
            <a:r>
              <a:rPr lang="en-US" dirty="0" err="1"/>
              <a:t>maksat</a:t>
            </a:r>
            <a:r>
              <a:rPr lang="en-US" dirty="0"/>
              <a:t> </a:t>
            </a:r>
            <a:r>
              <a:rPr lang="en-US" dirty="0" err="1"/>
              <a:t>edinýän</a:t>
            </a:r>
            <a:r>
              <a:rPr lang="en-US" dirty="0"/>
              <a:t> </a:t>
            </a:r>
            <a:r>
              <a:rPr lang="en-US" dirty="0" err="1"/>
              <a:t>bolsalar</a:t>
            </a:r>
            <a:r>
              <a:rPr lang="en-US" dirty="0"/>
              <a:t>, test </a:t>
            </a:r>
            <a:r>
              <a:rPr lang="en-US" dirty="0" err="1"/>
              <a:t>şol</a:t>
            </a:r>
            <a:r>
              <a:rPr lang="en-US" dirty="0"/>
              <a:t> </a:t>
            </a:r>
            <a:r>
              <a:rPr lang="en-US" dirty="0" err="1"/>
              <a:t>ýa</a:t>
            </a:r>
            <a:r>
              <a:rPr lang="en-US" dirty="0"/>
              <a:t>-da </a:t>
            </a:r>
            <a:r>
              <a:rPr lang="en-US" dirty="0" err="1"/>
              <a:t>beýleki</a:t>
            </a:r>
            <a:r>
              <a:rPr lang="en-US" dirty="0"/>
              <a:t> </a:t>
            </a:r>
            <a:r>
              <a:rPr lang="en-US" dirty="0" err="1"/>
              <a:t>synag</a:t>
            </a:r>
            <a:r>
              <a:rPr lang="en-US" dirty="0"/>
              <a:t> </a:t>
            </a:r>
            <a:r>
              <a:rPr lang="en-US" dirty="0" err="1"/>
              <a:t>edilýän</a:t>
            </a:r>
            <a:r>
              <a:rPr lang="en-US" dirty="0"/>
              <a:t> </a:t>
            </a:r>
            <a:r>
              <a:rPr lang="en-US" dirty="0" err="1"/>
              <a:t>adamlarda</a:t>
            </a:r>
            <a:r>
              <a:rPr lang="en-US" dirty="0"/>
              <a:t> </a:t>
            </a:r>
            <a:r>
              <a:rPr lang="en-US" dirty="0" err="1"/>
              <a:t>eýýäm</a:t>
            </a:r>
            <a:r>
              <a:rPr lang="en-US" dirty="0"/>
              <a:t> bar </a:t>
            </a:r>
            <a:r>
              <a:rPr lang="en-US" dirty="0" err="1"/>
              <a:t>bolan</a:t>
            </a:r>
            <a:r>
              <a:rPr lang="en-US" dirty="0"/>
              <a:t> </a:t>
            </a:r>
            <a:r>
              <a:rPr lang="en-US" dirty="0" err="1"/>
              <a:t>psihiki</a:t>
            </a:r>
            <a:r>
              <a:rPr lang="en-US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284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8667" y="386291"/>
            <a:ext cx="11049000" cy="6217710"/>
          </a:xfrm>
        </p:spPr>
        <p:txBody>
          <a:bodyPr/>
          <a:lstStyle/>
          <a:p>
            <a:r>
              <a:rPr lang="en-US" b="1" dirty="0" err="1">
                <a:solidFill>
                  <a:schemeClr val="accent1"/>
                </a:solidFill>
              </a:rPr>
              <a:t>Sosiometriýa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usuly</a:t>
            </a:r>
            <a:r>
              <a:rPr lang="en-US" b="1" dirty="0">
                <a:solidFill>
                  <a:schemeClr val="accent1"/>
                </a:solidFill>
              </a:rPr>
              <a:t>. </a:t>
            </a:r>
            <a:r>
              <a:rPr lang="en-US" dirty="0" err="1"/>
              <a:t>Toparda</a:t>
            </a:r>
            <a:r>
              <a:rPr lang="en-US" dirty="0"/>
              <a:t> </a:t>
            </a:r>
            <a:r>
              <a:rPr lang="en-US" dirty="0" err="1"/>
              <a:t>onuň</a:t>
            </a:r>
            <a:r>
              <a:rPr lang="en-US" dirty="0"/>
              <a:t> </a:t>
            </a:r>
            <a:r>
              <a:rPr lang="en-US" dirty="0" err="1"/>
              <a:t>agzalarynyň</a:t>
            </a:r>
            <a:r>
              <a:rPr lang="en-US" dirty="0"/>
              <a:t> </a:t>
            </a:r>
            <a:r>
              <a:rPr lang="en-US" dirty="0" err="1"/>
              <a:t>sanyna</a:t>
            </a:r>
            <a:r>
              <a:rPr lang="en-US" dirty="0"/>
              <a:t> </a:t>
            </a:r>
            <a:r>
              <a:rPr lang="en-US" dirty="0" err="1"/>
              <a:t>laýyklykda</a:t>
            </a:r>
            <a:r>
              <a:rPr lang="en-US" dirty="0"/>
              <a:t> </a:t>
            </a:r>
            <a:r>
              <a:rPr lang="en-US" dirty="0" err="1"/>
              <a:t>şahsyýetara</a:t>
            </a:r>
            <a:r>
              <a:rPr lang="en-US" dirty="0"/>
              <a:t> </a:t>
            </a:r>
            <a:r>
              <a:rPr lang="en-US" dirty="0" err="1"/>
              <a:t>gatnaşyklarynyň</a:t>
            </a:r>
            <a:r>
              <a:rPr lang="en-US" dirty="0"/>
              <a:t> </a:t>
            </a:r>
            <a:r>
              <a:rPr lang="en-US" dirty="0" err="1"/>
              <a:t>gurluşyny</a:t>
            </a:r>
            <a:r>
              <a:rPr lang="en-US" dirty="0"/>
              <a:t> </a:t>
            </a:r>
            <a:r>
              <a:rPr lang="en-US" dirty="0" err="1"/>
              <a:t>anyklaşdyrmaga</a:t>
            </a:r>
            <a:r>
              <a:rPr lang="en-US" dirty="0"/>
              <a:t> </a:t>
            </a:r>
            <a:r>
              <a:rPr lang="en-US" dirty="0" err="1"/>
              <a:t>mümkinçilik</a:t>
            </a:r>
            <a:r>
              <a:rPr lang="en-US" dirty="0"/>
              <a:t> </a:t>
            </a:r>
            <a:r>
              <a:rPr lang="en-US" dirty="0" err="1"/>
              <a:t>berýän</a:t>
            </a:r>
            <a:r>
              <a:rPr lang="en-US" dirty="0"/>
              <a:t> </a:t>
            </a:r>
            <a:r>
              <a:rPr lang="en-US" dirty="0" err="1"/>
              <a:t>sosial-psihologik</a:t>
            </a:r>
            <a:r>
              <a:rPr lang="en-US" dirty="0"/>
              <a:t> </a:t>
            </a:r>
            <a:r>
              <a:rPr lang="en-US" dirty="0" err="1"/>
              <a:t>usul</a:t>
            </a:r>
            <a:r>
              <a:rPr lang="en-US" dirty="0"/>
              <a:t> </a:t>
            </a:r>
            <a:r>
              <a:rPr lang="en-US" dirty="0" err="1"/>
              <a:t>bolup</a:t>
            </a:r>
            <a:r>
              <a:rPr lang="en-US" dirty="0"/>
              <a:t>, </a:t>
            </a:r>
            <a:r>
              <a:rPr lang="en-US" dirty="0" err="1"/>
              <a:t>ol</a:t>
            </a:r>
            <a:r>
              <a:rPr lang="en-US" dirty="0"/>
              <a:t> </a:t>
            </a:r>
            <a:r>
              <a:rPr lang="en-US" dirty="0" err="1"/>
              <a:t>öz</a:t>
            </a:r>
            <a:r>
              <a:rPr lang="en-US" dirty="0"/>
              <a:t> </a:t>
            </a:r>
            <a:r>
              <a:rPr lang="en-US" dirty="0" err="1"/>
              <a:t>gezeginde</a:t>
            </a:r>
            <a:r>
              <a:rPr lang="en-US" dirty="0"/>
              <a:t> </a:t>
            </a:r>
            <a:r>
              <a:rPr lang="en-US" dirty="0" err="1"/>
              <a:t>Ýa</a:t>
            </a:r>
            <a:r>
              <a:rPr lang="en-US" dirty="0"/>
              <a:t>. Moreno </a:t>
            </a:r>
            <a:r>
              <a:rPr lang="en-US" dirty="0" err="1"/>
              <a:t>tarapyndan</a:t>
            </a:r>
            <a:r>
              <a:rPr lang="en-US" dirty="0"/>
              <a:t> </a:t>
            </a:r>
            <a:r>
              <a:rPr lang="en-US" dirty="0" err="1"/>
              <a:t>teklip</a:t>
            </a:r>
            <a:r>
              <a:rPr lang="en-US" dirty="0"/>
              <a:t> </a:t>
            </a:r>
            <a:r>
              <a:rPr lang="en-US" dirty="0" err="1"/>
              <a:t>edildi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599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63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44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37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21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14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4334" y="186267"/>
            <a:ext cx="10515600" cy="6993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Psihologiýa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grekçe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psýuche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-jan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logos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-söz,taglymat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sözünden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gelip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çykýar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sözüň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manysynda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hakyndaky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ylymdyr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Soňabaka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psihologiýa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ylmynyň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ösmegi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,,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düşünjesiniň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deregine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psihologiýanyň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düşünjesine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öwrülen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,,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psihika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adalgasy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ulanylyp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ugraldy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Psihika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biziň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daşarky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hakykat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edişimiziň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tersine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subýektiw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hakykatdyr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Psihologiýa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ylmyna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düşünmek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,,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psihika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hadysalaryň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mazmunyny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taryhyň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dowamynda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hakyndaky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düşünjeleriň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kemala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gelşini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açyp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görkezmek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hökmany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ýagdaýdyr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ylmy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zerurlykdyr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Psihika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gadymdan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bäri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materialistik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idealistik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nukdaýnazardan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yzarlanylýar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923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89467"/>
            <a:ext cx="10515600" cy="5787496"/>
          </a:xfrm>
        </p:spPr>
        <p:txBody>
          <a:bodyPr/>
          <a:lstStyle/>
          <a:p>
            <a:r>
              <a:rPr lang="ru-RU" b="1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Psihologiýa </a:t>
            </a:r>
            <a:r>
              <a:rPr lang="ru-RU" b="1" u="sng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ylmynyň</a:t>
            </a:r>
            <a:r>
              <a:rPr lang="ru-RU" b="1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predmeti</a:t>
            </a:r>
            <a:r>
              <a:rPr lang="ru-RU" b="1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psihikanyň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döreýşiniň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ösüşiniň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çykyşynyň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taryhy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şahs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häsiýetlendirýän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psihologik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kanunalaýyklyklaryny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öwrenmekden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ybaratdyr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Psihologiýa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ylmy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jemgyýetiň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düşünjeli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subýekti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dünýäsini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ösüşini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öwrenýär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53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0400" y="338667"/>
            <a:ext cx="10693400" cy="58382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b="1" dirty="0" err="1"/>
              <a:t>Psihika</a:t>
            </a:r>
            <a:r>
              <a:rPr lang="ru-RU" sz="3200" b="1" dirty="0"/>
              <a:t> </a:t>
            </a:r>
            <a:r>
              <a:rPr lang="ru-RU" sz="3200" b="1" dirty="0" err="1"/>
              <a:t>barada</a:t>
            </a:r>
            <a:r>
              <a:rPr lang="ru-RU" sz="3200" b="1" dirty="0"/>
              <a:t> </a:t>
            </a:r>
            <a:r>
              <a:rPr lang="ru-RU" sz="3200" b="1" dirty="0" err="1"/>
              <a:t>ilkinji</a:t>
            </a:r>
            <a:r>
              <a:rPr lang="ru-RU" sz="3200" b="1" dirty="0"/>
              <a:t> </a:t>
            </a:r>
            <a:r>
              <a:rPr lang="ru-RU" sz="3200" b="1" dirty="0" err="1"/>
              <a:t>düşünjeler</a:t>
            </a:r>
            <a:r>
              <a:rPr lang="ru-RU" sz="3200" b="1" dirty="0"/>
              <a:t> </a:t>
            </a:r>
            <a:r>
              <a:rPr lang="ru-RU" sz="3200" b="1" dirty="0" err="1"/>
              <a:t>bize</a:t>
            </a:r>
            <a:r>
              <a:rPr lang="ru-RU" sz="3200" b="1" dirty="0"/>
              <a:t> </a:t>
            </a:r>
            <a:r>
              <a:rPr lang="ru-RU" sz="3200" b="1" dirty="0" err="1"/>
              <a:t>gadymy</a:t>
            </a:r>
            <a:r>
              <a:rPr lang="ru-RU" sz="3200" b="1" dirty="0"/>
              <a:t> </a:t>
            </a:r>
            <a:r>
              <a:rPr lang="ru-RU" sz="3200" b="1" dirty="0" err="1"/>
              <a:t>dünýäden</a:t>
            </a:r>
            <a:r>
              <a:rPr lang="ru-RU" sz="3200" b="1" dirty="0"/>
              <a:t> </a:t>
            </a:r>
            <a:r>
              <a:rPr lang="ru-RU" sz="3200" b="1" dirty="0" err="1"/>
              <a:t>mälimdir</a:t>
            </a:r>
            <a:r>
              <a:rPr lang="ru-RU" sz="3200" b="1" dirty="0"/>
              <a:t>. </a:t>
            </a:r>
            <a:r>
              <a:rPr lang="ru-RU" sz="3200" b="1" dirty="0" err="1"/>
              <a:t>Gadymy</a:t>
            </a:r>
            <a:r>
              <a:rPr lang="ru-RU" sz="3200" b="1" dirty="0"/>
              <a:t> </a:t>
            </a:r>
            <a:r>
              <a:rPr lang="ru-RU" sz="3200" b="1" dirty="0" err="1"/>
              <a:t>dünýäniň</a:t>
            </a:r>
            <a:r>
              <a:rPr lang="ru-RU" sz="3200" b="1" dirty="0"/>
              <a:t> </a:t>
            </a:r>
            <a:r>
              <a:rPr lang="ru-RU" sz="3200" b="1" dirty="0" err="1"/>
              <a:t>ösen</a:t>
            </a:r>
            <a:r>
              <a:rPr lang="ru-RU" sz="3200" b="1" dirty="0"/>
              <a:t> </a:t>
            </a:r>
            <a:r>
              <a:rPr lang="ru-RU" sz="3200" b="1" dirty="0" err="1"/>
              <a:t>döwletleri</a:t>
            </a:r>
            <a:r>
              <a:rPr lang="ru-RU" sz="3200" b="1" dirty="0"/>
              <a:t> </a:t>
            </a:r>
            <a:r>
              <a:rPr lang="ru-RU" sz="3200" b="1" dirty="0" err="1"/>
              <a:t>bolan</a:t>
            </a:r>
            <a:r>
              <a:rPr lang="ru-RU" sz="3200" b="1" dirty="0"/>
              <a:t> </a:t>
            </a:r>
            <a:r>
              <a:rPr lang="ru-RU" sz="3200" b="1" dirty="0" err="1"/>
              <a:t>Hindistanda</a:t>
            </a:r>
            <a:r>
              <a:rPr lang="ru-RU" sz="3200" b="1" dirty="0"/>
              <a:t>, </a:t>
            </a:r>
            <a:r>
              <a:rPr lang="ru-RU" sz="3200" b="1" dirty="0" err="1"/>
              <a:t>Hytaýda</a:t>
            </a:r>
            <a:r>
              <a:rPr lang="ru-RU" sz="3200" b="1" dirty="0"/>
              <a:t>, </a:t>
            </a:r>
            <a:r>
              <a:rPr lang="ru-RU" sz="3200" b="1" dirty="0" err="1"/>
              <a:t>Müsürde</a:t>
            </a:r>
            <a:r>
              <a:rPr lang="ru-RU" sz="3200" b="1" dirty="0"/>
              <a:t>, </a:t>
            </a:r>
            <a:r>
              <a:rPr lang="ru-RU" sz="3200" b="1" dirty="0" err="1"/>
              <a:t>Wawilonda</a:t>
            </a:r>
            <a:r>
              <a:rPr lang="ru-RU" sz="3200" b="1" dirty="0"/>
              <a:t>, </a:t>
            </a:r>
            <a:r>
              <a:rPr lang="ru-RU" sz="3200" b="1" dirty="0" err="1"/>
              <a:t>Gresiýada</a:t>
            </a:r>
            <a:r>
              <a:rPr lang="ru-RU" sz="3200" b="1" dirty="0"/>
              <a:t>, </a:t>
            </a:r>
            <a:r>
              <a:rPr lang="ru-RU" sz="3200" b="1" dirty="0" err="1"/>
              <a:t>Merkezi</a:t>
            </a:r>
            <a:r>
              <a:rPr lang="ru-RU" sz="3200" b="1" dirty="0"/>
              <a:t> </a:t>
            </a:r>
            <a:r>
              <a:rPr lang="ru-RU" sz="3200" b="1" dirty="0" err="1"/>
              <a:t>Aziýada</a:t>
            </a:r>
            <a:r>
              <a:rPr lang="ru-RU" sz="3200" b="1" dirty="0"/>
              <a:t> </a:t>
            </a:r>
            <a:r>
              <a:rPr lang="ru-RU" sz="3200" b="1" dirty="0" err="1"/>
              <a:t>filosofiýa</a:t>
            </a:r>
            <a:r>
              <a:rPr lang="ru-RU" sz="3200" b="1" dirty="0"/>
              <a:t> </a:t>
            </a:r>
            <a:r>
              <a:rPr lang="ru-RU" sz="3200" b="1" dirty="0" err="1"/>
              <a:t>ylmy</a:t>
            </a:r>
            <a:r>
              <a:rPr lang="ru-RU" sz="3200" b="1" dirty="0"/>
              <a:t> </a:t>
            </a:r>
            <a:r>
              <a:rPr lang="ru-RU" sz="3200" b="1" dirty="0" err="1"/>
              <a:t>pajarlap</a:t>
            </a:r>
            <a:r>
              <a:rPr lang="ru-RU" sz="3200" b="1" dirty="0"/>
              <a:t> </a:t>
            </a:r>
            <a:r>
              <a:rPr lang="ru-RU" sz="3200" b="1" dirty="0" err="1"/>
              <a:t>ösüpdir</a:t>
            </a:r>
            <a:r>
              <a:rPr lang="ru-RU" sz="3200" b="1" dirty="0"/>
              <a:t>. </a:t>
            </a:r>
            <a:r>
              <a:rPr lang="ru-RU" sz="3200" b="1" dirty="0" err="1"/>
              <a:t>Ruh</a:t>
            </a:r>
            <a:r>
              <a:rPr lang="ru-RU" sz="3200" b="1" dirty="0"/>
              <a:t> </a:t>
            </a:r>
            <a:r>
              <a:rPr lang="ru-RU" sz="3200" b="1" dirty="0" err="1"/>
              <a:t>we</a:t>
            </a:r>
            <a:r>
              <a:rPr lang="ru-RU" sz="3200" b="1" dirty="0"/>
              <a:t> </a:t>
            </a:r>
            <a:r>
              <a:rPr lang="ru-RU" sz="3200" b="1" dirty="0" err="1"/>
              <a:t>jan</a:t>
            </a:r>
            <a:r>
              <a:rPr lang="ru-RU" sz="3200" b="1" dirty="0"/>
              <a:t> </a:t>
            </a:r>
            <a:r>
              <a:rPr lang="ru-RU" sz="3200" b="1" dirty="0" err="1"/>
              <a:t>hakynda</a:t>
            </a:r>
            <a:r>
              <a:rPr lang="ru-RU" sz="3200" b="1" dirty="0"/>
              <a:t> </a:t>
            </a:r>
            <a:r>
              <a:rPr lang="ru-RU" sz="3200" b="1" dirty="0" err="1"/>
              <a:t>ilkinji</a:t>
            </a:r>
            <a:r>
              <a:rPr lang="ru-RU" sz="3200" b="1" dirty="0"/>
              <a:t> </a:t>
            </a:r>
            <a:r>
              <a:rPr lang="ru-RU" sz="3200" b="1" dirty="0" err="1"/>
              <a:t>pikirler</a:t>
            </a:r>
            <a:r>
              <a:rPr lang="ru-RU" sz="3200" b="1" dirty="0"/>
              <a:t> </a:t>
            </a:r>
            <a:r>
              <a:rPr lang="ru-RU" sz="3200" b="1" dirty="0" err="1"/>
              <a:t>orta</a:t>
            </a:r>
            <a:r>
              <a:rPr lang="ru-RU" sz="3200" b="1" dirty="0"/>
              <a:t> </a:t>
            </a:r>
            <a:r>
              <a:rPr lang="ru-RU" sz="3200" b="1" dirty="0" err="1"/>
              <a:t>atylyp</a:t>
            </a:r>
            <a:r>
              <a:rPr lang="ru-RU" sz="3200" b="1" dirty="0"/>
              <a:t> </a:t>
            </a:r>
            <a:r>
              <a:rPr lang="ru-RU" sz="3200" b="1" dirty="0" err="1"/>
              <a:t>ugrapdyr</a:t>
            </a:r>
            <a:r>
              <a:rPr lang="ru-RU" sz="3200" b="1" dirty="0"/>
              <a:t>. </a:t>
            </a:r>
            <a:r>
              <a:rPr lang="ru-RU" sz="3200" b="1" dirty="0" err="1"/>
              <a:t>Olara</a:t>
            </a:r>
            <a:r>
              <a:rPr lang="ru-RU" sz="3200" b="1" dirty="0"/>
              <a:t> </a:t>
            </a:r>
            <a:r>
              <a:rPr lang="ru-RU" sz="3200" b="1" dirty="0" err="1"/>
              <a:t>primitiw</a:t>
            </a:r>
            <a:r>
              <a:rPr lang="ru-RU" sz="3200" b="1" dirty="0"/>
              <a:t> (</a:t>
            </a:r>
            <a:r>
              <a:rPr lang="ru-RU" sz="3200" b="1" dirty="0" err="1"/>
              <a:t>sada</a:t>
            </a:r>
            <a:r>
              <a:rPr lang="ru-RU" sz="3200" b="1" dirty="0"/>
              <a:t>) </a:t>
            </a:r>
            <a:r>
              <a:rPr lang="ru-RU" sz="3200" b="1" dirty="0" err="1"/>
              <a:t>jogaplar</a:t>
            </a:r>
            <a:r>
              <a:rPr lang="ru-RU" sz="3200" b="1" dirty="0"/>
              <a:t> </a:t>
            </a:r>
            <a:r>
              <a:rPr lang="ru-RU" sz="3200" b="1" dirty="0" err="1"/>
              <a:t>berlipdir</a:t>
            </a:r>
            <a:r>
              <a:rPr lang="ru-RU" sz="3200" b="1" dirty="0"/>
              <a:t> </a:t>
            </a:r>
            <a:r>
              <a:rPr lang="ru-RU" sz="3200" b="1" dirty="0" err="1"/>
              <a:t>we</a:t>
            </a:r>
            <a:r>
              <a:rPr lang="ru-RU" sz="3200" b="1" dirty="0"/>
              <a:t> </a:t>
            </a:r>
            <a:r>
              <a:rPr lang="ru-RU" sz="3200" b="1" dirty="0" err="1"/>
              <a:t>birgiden</a:t>
            </a:r>
            <a:r>
              <a:rPr lang="ru-RU" sz="3200" b="1" dirty="0"/>
              <a:t> </a:t>
            </a:r>
            <a:r>
              <a:rPr lang="ru-RU" sz="3200" b="1" dirty="0" err="1"/>
              <a:t>gözleg-agtaryş</a:t>
            </a:r>
            <a:r>
              <a:rPr lang="ru-RU" sz="3200" b="1" dirty="0"/>
              <a:t> </a:t>
            </a:r>
            <a:r>
              <a:rPr lang="ru-RU" sz="3200" b="1" dirty="0" err="1"/>
              <a:t>işleri</a:t>
            </a:r>
            <a:r>
              <a:rPr lang="ru-RU" sz="3200" b="1" dirty="0"/>
              <a:t> </a:t>
            </a:r>
            <a:r>
              <a:rPr lang="ru-RU" sz="3200" b="1" dirty="0" err="1"/>
              <a:t>amala</a:t>
            </a:r>
            <a:r>
              <a:rPr lang="ru-RU" sz="3200" b="1" dirty="0"/>
              <a:t> </a:t>
            </a:r>
            <a:r>
              <a:rPr lang="ru-RU" sz="3200" b="1" dirty="0" err="1"/>
              <a:t>aşyrylypdyr</a:t>
            </a:r>
            <a:r>
              <a:rPr lang="ru-RU" sz="3200" b="1" dirty="0"/>
              <a:t>. </a:t>
            </a:r>
            <a:r>
              <a:rPr lang="ru-RU" sz="3200" b="1" dirty="0" err="1" smtClean="0"/>
              <a:t>Şol</a:t>
            </a:r>
            <a:r>
              <a:rPr lang="tk-TM" sz="3200" b="1" dirty="0"/>
              <a:t> </a:t>
            </a:r>
            <a:r>
              <a:rPr lang="ru-RU" sz="3200" b="1" dirty="0" err="1" smtClean="0"/>
              <a:t>döwürlerde</a:t>
            </a:r>
            <a:r>
              <a:rPr lang="ru-RU" sz="3200" b="1" dirty="0" smtClean="0"/>
              <a:t> </a:t>
            </a:r>
            <a:r>
              <a:rPr lang="ru-RU" sz="3200" b="1" dirty="0" err="1"/>
              <a:t>ruh</a:t>
            </a:r>
            <a:r>
              <a:rPr lang="ru-RU" sz="3200" b="1" dirty="0"/>
              <a:t> </a:t>
            </a:r>
            <a:r>
              <a:rPr lang="ru-RU" sz="3200" b="1" dirty="0" err="1"/>
              <a:t>bilen</a:t>
            </a:r>
            <a:r>
              <a:rPr lang="ru-RU" sz="3200" b="1" dirty="0"/>
              <a:t> </a:t>
            </a:r>
            <a:r>
              <a:rPr lang="ru-RU" sz="3200" b="1" dirty="0" err="1"/>
              <a:t>janyň</a:t>
            </a:r>
            <a:r>
              <a:rPr lang="ru-RU" sz="3200" b="1" dirty="0"/>
              <a:t> </a:t>
            </a:r>
            <a:r>
              <a:rPr lang="ru-RU" sz="3200" b="1" dirty="0" err="1"/>
              <a:t>göwre</a:t>
            </a:r>
            <a:r>
              <a:rPr lang="ru-RU" sz="3200" b="1" dirty="0"/>
              <a:t> </a:t>
            </a:r>
            <a:r>
              <a:rPr lang="ru-RU" sz="3200" b="1" dirty="0" err="1"/>
              <a:t>bilen</a:t>
            </a:r>
            <a:r>
              <a:rPr lang="ru-RU" sz="3200" b="1" dirty="0"/>
              <a:t> </a:t>
            </a:r>
            <a:r>
              <a:rPr lang="ru-RU" sz="3200" b="1" dirty="0" err="1"/>
              <a:t>tötänleýin</a:t>
            </a:r>
            <a:r>
              <a:rPr lang="ru-RU" sz="3200" b="1" dirty="0"/>
              <a:t> </a:t>
            </a:r>
            <a:r>
              <a:rPr lang="ru-RU" sz="3200" b="1" dirty="0" err="1" smtClean="0"/>
              <a:t>baglanyşygy</a:t>
            </a:r>
            <a:r>
              <a:rPr lang="tk-TM" sz="3200" b="1" dirty="0"/>
              <a:t> </a:t>
            </a:r>
            <a:r>
              <a:rPr lang="ru-RU" sz="3200" b="1" dirty="0" err="1" smtClean="0"/>
              <a:t>bar</a:t>
            </a:r>
            <a:r>
              <a:rPr lang="ru-RU" sz="3200" b="1" dirty="0" smtClean="0"/>
              <a:t> </a:t>
            </a:r>
            <a:r>
              <a:rPr lang="ru-RU" sz="3200" b="1" dirty="0" err="1"/>
              <a:t>diýen</a:t>
            </a:r>
            <a:r>
              <a:rPr lang="ru-RU" sz="3200" b="1" dirty="0"/>
              <a:t> </a:t>
            </a:r>
            <a:r>
              <a:rPr lang="ru-RU" sz="3200" b="1" dirty="0" err="1"/>
              <a:t>düşünje</a:t>
            </a:r>
            <a:r>
              <a:rPr lang="ru-RU" sz="3200" b="1" dirty="0"/>
              <a:t> </a:t>
            </a:r>
            <a:r>
              <a:rPr lang="ru-RU" sz="3200" b="1" dirty="0" err="1"/>
              <a:t>giňden</a:t>
            </a:r>
            <a:r>
              <a:rPr lang="ru-RU" sz="3200" b="1" dirty="0"/>
              <a:t> </a:t>
            </a:r>
            <a:r>
              <a:rPr lang="ru-RU" sz="3200" b="1" dirty="0" err="1"/>
              <a:t>ýaýrapdyr</a:t>
            </a:r>
            <a:r>
              <a:rPr lang="ru-RU" sz="3200" b="1" dirty="0"/>
              <a:t>.</a:t>
            </a:r>
          </a:p>
          <a:p>
            <a:pPr marL="0" indent="0">
              <a:buNone/>
            </a:pPr>
            <a:r>
              <a:rPr lang="ru-RU" sz="3200" b="1" dirty="0" err="1"/>
              <a:t>Psihiki</a:t>
            </a:r>
            <a:r>
              <a:rPr lang="ru-RU" sz="3200" b="1" dirty="0"/>
              <a:t> </a:t>
            </a:r>
            <a:r>
              <a:rPr lang="ru-RU" sz="3200" b="1" dirty="0" err="1"/>
              <a:t>hadysalara</a:t>
            </a:r>
            <a:r>
              <a:rPr lang="ru-RU" sz="3200" b="1" dirty="0"/>
              <a:t> </a:t>
            </a:r>
            <a:r>
              <a:rPr lang="ru-RU" sz="3200" b="1" dirty="0" err="1"/>
              <a:t>düşünmäge</a:t>
            </a:r>
            <a:r>
              <a:rPr lang="ru-RU" sz="3200" b="1" dirty="0"/>
              <a:t> </a:t>
            </a:r>
            <a:r>
              <a:rPr lang="ru-RU" sz="3200" b="1" dirty="0" err="1"/>
              <a:t>we</a:t>
            </a:r>
            <a:r>
              <a:rPr lang="ru-RU" sz="3200" b="1" dirty="0"/>
              <a:t> </a:t>
            </a:r>
            <a:r>
              <a:rPr lang="ru-RU" sz="3200" b="1" dirty="0" err="1"/>
              <a:t>olary</a:t>
            </a:r>
            <a:r>
              <a:rPr lang="ru-RU" sz="3200" b="1" dirty="0"/>
              <a:t> </a:t>
            </a:r>
            <a:r>
              <a:rPr lang="ru-RU" sz="3200" b="1" dirty="0" err="1"/>
              <a:t>düşündirmäge</a:t>
            </a:r>
            <a:r>
              <a:rPr lang="ru-RU" sz="3200" b="1" dirty="0"/>
              <a:t> </a:t>
            </a:r>
            <a:r>
              <a:rPr lang="ru-RU" sz="3200" b="1" dirty="0" err="1"/>
              <a:t>bolan</a:t>
            </a:r>
            <a:r>
              <a:rPr lang="ru-RU" sz="3200" b="1" dirty="0"/>
              <a:t> </a:t>
            </a:r>
            <a:r>
              <a:rPr lang="ru-RU" sz="3200" b="1" dirty="0" err="1"/>
              <a:t>meýiller</a:t>
            </a:r>
            <a:r>
              <a:rPr lang="ru-RU" sz="3200" b="1" dirty="0"/>
              <a:t> </a:t>
            </a:r>
            <a:r>
              <a:rPr lang="ru-RU" sz="3200" b="1" dirty="0" err="1"/>
              <a:t>ilkidurmuş</a:t>
            </a:r>
            <a:r>
              <a:rPr lang="ru-RU" sz="3200" b="1" dirty="0"/>
              <a:t> </a:t>
            </a:r>
            <a:r>
              <a:rPr lang="ru-RU" sz="3200" b="1" dirty="0" err="1"/>
              <a:t>jemgyýetinde</a:t>
            </a:r>
            <a:r>
              <a:rPr lang="ru-RU" sz="3200" b="1" dirty="0"/>
              <a:t> </a:t>
            </a:r>
            <a:r>
              <a:rPr lang="ru-RU" sz="3200" b="1" dirty="0" err="1"/>
              <a:t>döräpdir</a:t>
            </a:r>
            <a:r>
              <a:rPr lang="ru-RU" sz="3200" b="1" dirty="0"/>
              <a:t>. </a:t>
            </a:r>
            <a:r>
              <a:rPr lang="ru-RU" sz="3200" b="1" dirty="0" err="1"/>
              <a:t>Ilkidurmuş</a:t>
            </a:r>
            <a:r>
              <a:rPr lang="ru-RU" sz="3200" b="1" dirty="0"/>
              <a:t> </a:t>
            </a:r>
            <a:r>
              <a:rPr lang="ru-RU" sz="3200" b="1" dirty="0" err="1"/>
              <a:t>adamlarynyň</a:t>
            </a:r>
            <a:r>
              <a:rPr lang="ru-RU" sz="3200" b="1" dirty="0"/>
              <a:t> </a:t>
            </a:r>
            <a:r>
              <a:rPr lang="ru-RU" sz="3200" b="1" dirty="0" err="1"/>
              <a:t>psihika</a:t>
            </a:r>
            <a:r>
              <a:rPr lang="ru-RU" sz="3200" b="1" dirty="0"/>
              <a:t> </a:t>
            </a:r>
            <a:r>
              <a:rPr lang="ru-RU" sz="3200" b="1" dirty="0" err="1"/>
              <a:t>baradaky</a:t>
            </a:r>
            <a:r>
              <a:rPr lang="ru-RU" sz="3200" b="1" dirty="0"/>
              <a:t> </a:t>
            </a:r>
            <a:r>
              <a:rPr lang="ru-RU" sz="3200" b="1" dirty="0" err="1"/>
              <a:t>düşünjeleri</a:t>
            </a:r>
            <a:r>
              <a:rPr lang="ru-RU" sz="3200" b="1" dirty="0"/>
              <a:t> </a:t>
            </a:r>
            <a:r>
              <a:rPr lang="ru-RU" sz="3200" b="1" dirty="0" err="1"/>
              <a:t>ylymda</a:t>
            </a:r>
            <a:r>
              <a:rPr lang="ru-RU" sz="3200" b="1" dirty="0"/>
              <a:t> </a:t>
            </a:r>
            <a:r>
              <a:rPr lang="ru-RU" sz="3200" b="1" dirty="0" err="1"/>
              <a:t>dünýä</a:t>
            </a:r>
            <a:r>
              <a:rPr lang="ru-RU" sz="3200" b="1" dirty="0"/>
              <a:t> </a:t>
            </a:r>
            <a:r>
              <a:rPr lang="ru-RU" sz="3200" b="1" dirty="0" err="1"/>
              <a:t>animistik</a:t>
            </a:r>
            <a:r>
              <a:rPr lang="ru-RU" sz="3200" b="1" dirty="0"/>
              <a:t> </a:t>
            </a:r>
            <a:r>
              <a:rPr lang="ru-RU" sz="3200" b="1" dirty="0" err="1"/>
              <a:t>düşünmek</a:t>
            </a:r>
            <a:r>
              <a:rPr lang="ru-RU" sz="3200" b="1" dirty="0"/>
              <a:t> </a:t>
            </a:r>
            <a:r>
              <a:rPr lang="ru-RU" sz="3200" b="1" dirty="0" err="1"/>
              <a:t>diýip</a:t>
            </a:r>
            <a:r>
              <a:rPr lang="ru-RU" sz="3200" b="1" dirty="0"/>
              <a:t> </a:t>
            </a:r>
            <a:r>
              <a:rPr lang="ru-RU" sz="3200" b="1" dirty="0" err="1"/>
              <a:t>at</a:t>
            </a:r>
            <a:r>
              <a:rPr lang="ru-RU" sz="3200" b="1" dirty="0"/>
              <a:t> </a:t>
            </a:r>
            <a:r>
              <a:rPr lang="ru-RU" sz="3200" b="1" dirty="0" err="1"/>
              <a:t>alypdyr</a:t>
            </a:r>
            <a:r>
              <a:rPr lang="ru-RU" sz="3200" b="1" dirty="0"/>
              <a:t>. </a:t>
            </a:r>
            <a:r>
              <a:rPr lang="ru-RU" sz="3200" b="1" dirty="0" err="1"/>
              <a:t>Animistik</a:t>
            </a:r>
            <a:r>
              <a:rPr lang="ru-RU" sz="3200" b="1" dirty="0"/>
              <a:t> </a:t>
            </a:r>
            <a:r>
              <a:rPr lang="ru-RU" sz="3200" b="1" dirty="0" err="1"/>
              <a:t>dünýägaraýyş</a:t>
            </a:r>
            <a:r>
              <a:rPr lang="ru-RU" sz="3200" b="1" dirty="0"/>
              <a:t> </a:t>
            </a:r>
            <a:r>
              <a:rPr lang="ru-RU" sz="3200" b="1" dirty="0" err="1"/>
              <a:t>boýunça</a:t>
            </a:r>
            <a:r>
              <a:rPr lang="ru-RU" sz="3200" b="1" dirty="0"/>
              <a:t> </a:t>
            </a:r>
            <a:r>
              <a:rPr lang="ru-RU" sz="3200" b="1" dirty="0" err="1"/>
              <a:t>her</a:t>
            </a:r>
            <a:r>
              <a:rPr lang="ru-RU" sz="3200" b="1" dirty="0"/>
              <a:t> </a:t>
            </a:r>
            <a:r>
              <a:rPr lang="ru-RU" sz="3200" b="1" dirty="0" err="1"/>
              <a:t>bir</a:t>
            </a:r>
            <a:r>
              <a:rPr lang="ru-RU" sz="3200" b="1" dirty="0"/>
              <a:t> </a:t>
            </a:r>
            <a:r>
              <a:rPr lang="ru-RU" sz="3200" b="1" dirty="0" err="1"/>
              <a:t>predmetiň</a:t>
            </a:r>
            <a:r>
              <a:rPr lang="ru-RU" sz="3200" b="1" dirty="0"/>
              <a:t> </a:t>
            </a:r>
            <a:r>
              <a:rPr lang="ru-RU" sz="3200" b="1" dirty="0" err="1"/>
              <a:t>ruhy</a:t>
            </a:r>
            <a:r>
              <a:rPr lang="ru-RU" sz="3200" b="1" dirty="0"/>
              <a:t> </a:t>
            </a:r>
            <a:r>
              <a:rPr lang="ru-RU" sz="3200" b="1" dirty="0" err="1"/>
              <a:t>bardyr</a:t>
            </a:r>
            <a:r>
              <a:rPr lang="ru-RU" sz="3200" b="1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252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1067" y="524933"/>
            <a:ext cx="10828867" cy="5977467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 err="1">
                <a:solidFill>
                  <a:srgbClr val="7030A0"/>
                </a:solidFill>
              </a:rPr>
              <a:t>Gadymy</a:t>
            </a:r>
            <a:r>
              <a:rPr lang="en-US" b="1" i="1" dirty="0">
                <a:solidFill>
                  <a:srgbClr val="7030A0"/>
                </a:solidFill>
              </a:rPr>
              <a:t> </a:t>
            </a:r>
            <a:r>
              <a:rPr lang="en-US" b="1" i="1" dirty="0" err="1">
                <a:solidFill>
                  <a:srgbClr val="7030A0"/>
                </a:solidFill>
              </a:rPr>
              <a:t>dünýäniň</a:t>
            </a:r>
            <a:r>
              <a:rPr lang="en-US" b="1" i="1" dirty="0">
                <a:solidFill>
                  <a:srgbClr val="7030A0"/>
                </a:solidFill>
              </a:rPr>
              <a:t> </a:t>
            </a:r>
            <a:r>
              <a:rPr lang="en-US" b="1" i="1" dirty="0" err="1">
                <a:solidFill>
                  <a:srgbClr val="7030A0"/>
                </a:solidFill>
              </a:rPr>
              <a:t>alymlarynyň</a:t>
            </a:r>
            <a:r>
              <a:rPr lang="en-US" b="1" i="1" dirty="0">
                <a:solidFill>
                  <a:srgbClr val="7030A0"/>
                </a:solidFill>
              </a:rPr>
              <a:t> </a:t>
            </a:r>
            <a:r>
              <a:rPr lang="en-US" b="1" i="1" dirty="0" err="1">
                <a:solidFill>
                  <a:srgbClr val="7030A0"/>
                </a:solidFill>
              </a:rPr>
              <a:t>psihika</a:t>
            </a:r>
            <a:r>
              <a:rPr lang="en-US" b="1" i="1" dirty="0">
                <a:solidFill>
                  <a:srgbClr val="7030A0"/>
                </a:solidFill>
              </a:rPr>
              <a:t> </a:t>
            </a:r>
            <a:r>
              <a:rPr lang="en-US" b="1" i="1" dirty="0" err="1">
                <a:solidFill>
                  <a:srgbClr val="7030A0"/>
                </a:solidFill>
              </a:rPr>
              <a:t>bolan</a:t>
            </a:r>
            <a:r>
              <a:rPr lang="en-US" b="1" i="1" dirty="0">
                <a:solidFill>
                  <a:srgbClr val="7030A0"/>
                </a:solidFill>
              </a:rPr>
              <a:t> </a:t>
            </a:r>
            <a:r>
              <a:rPr lang="en-US" b="1" i="1" dirty="0" err="1">
                <a:solidFill>
                  <a:srgbClr val="7030A0"/>
                </a:solidFill>
              </a:rPr>
              <a:t>garaýyşlary</a:t>
            </a:r>
            <a:r>
              <a:rPr lang="en-US" b="1" i="1" dirty="0">
                <a:solidFill>
                  <a:srgbClr val="7030A0"/>
                </a:solidFill>
              </a:rPr>
              <a:t>.</a:t>
            </a:r>
            <a:endParaRPr lang="ru-RU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b="1" dirty="0" err="1">
                <a:solidFill>
                  <a:srgbClr val="00B050"/>
                </a:solidFill>
              </a:rPr>
              <a:t>Demokrit</a:t>
            </a:r>
            <a:r>
              <a:rPr lang="en-US" b="1" dirty="0">
                <a:solidFill>
                  <a:srgbClr val="00B050"/>
                </a:solidFill>
              </a:rPr>
              <a:t> (</a:t>
            </a:r>
            <a:r>
              <a:rPr lang="en-US" b="1" dirty="0" err="1">
                <a:solidFill>
                  <a:srgbClr val="00B050"/>
                </a:solidFill>
              </a:rPr>
              <a:t>b.e.öňki</a:t>
            </a:r>
            <a:r>
              <a:rPr lang="en-US" b="1" dirty="0">
                <a:solidFill>
                  <a:srgbClr val="00B050"/>
                </a:solidFill>
              </a:rPr>
              <a:t> 460-370 </a:t>
            </a:r>
            <a:r>
              <a:rPr lang="en-US" b="1" dirty="0" err="1">
                <a:solidFill>
                  <a:srgbClr val="00B050"/>
                </a:solidFill>
              </a:rPr>
              <a:t>ýý</a:t>
            </a:r>
            <a:r>
              <a:rPr lang="en-US" b="1" dirty="0">
                <a:solidFill>
                  <a:srgbClr val="00B050"/>
                </a:solidFill>
              </a:rPr>
              <a:t>.). </a:t>
            </a:r>
            <a:r>
              <a:rPr lang="en-US" dirty="0" err="1"/>
              <a:t>Onuň</a:t>
            </a:r>
            <a:r>
              <a:rPr lang="en-US" dirty="0"/>
              <a:t> </a:t>
            </a:r>
            <a:r>
              <a:rPr lang="en-US" dirty="0" err="1"/>
              <a:t>pikirine</a:t>
            </a:r>
            <a:r>
              <a:rPr lang="en-US" dirty="0"/>
              <a:t> </a:t>
            </a:r>
            <a:r>
              <a:rPr lang="en-US" dirty="0" err="1"/>
              <a:t>görä</a:t>
            </a:r>
            <a:r>
              <a:rPr lang="en-US" dirty="0"/>
              <a:t>, </a:t>
            </a:r>
            <a:r>
              <a:rPr lang="en-US" dirty="0" err="1"/>
              <a:t>bütin</a:t>
            </a:r>
            <a:r>
              <a:rPr lang="en-US" dirty="0"/>
              <a:t> </a:t>
            </a:r>
            <a:r>
              <a:rPr lang="en-US" dirty="0" err="1"/>
              <a:t>tebigat</a:t>
            </a:r>
            <a:r>
              <a:rPr lang="en-US" dirty="0"/>
              <a:t> </a:t>
            </a:r>
            <a:r>
              <a:rPr lang="en-US" dirty="0" err="1"/>
              <a:t>ýaly</a:t>
            </a:r>
            <a:r>
              <a:rPr lang="en-US" dirty="0"/>
              <a:t>, </a:t>
            </a:r>
            <a:r>
              <a:rPr lang="en-US" dirty="0" err="1"/>
              <a:t>psihika</a:t>
            </a:r>
            <a:r>
              <a:rPr lang="en-US" dirty="0"/>
              <a:t> hem </a:t>
            </a:r>
            <a:r>
              <a:rPr lang="en-US" dirty="0" err="1"/>
              <a:t>materiýalaşandyr</a:t>
            </a:r>
            <a:r>
              <a:rPr lang="en-US" dirty="0"/>
              <a:t>. Jan </a:t>
            </a:r>
            <a:r>
              <a:rPr lang="en-US" dirty="0" err="1"/>
              <a:t>atomlardan</a:t>
            </a:r>
            <a:r>
              <a:rPr lang="en-US" dirty="0"/>
              <a:t> </a:t>
            </a:r>
            <a:r>
              <a:rPr lang="en-US" dirty="0" err="1"/>
              <a:t>durýandyr</a:t>
            </a:r>
            <a:r>
              <a:rPr lang="en-US" dirty="0"/>
              <a:t>, </a:t>
            </a:r>
            <a:r>
              <a:rPr lang="en-US" dirty="0" err="1"/>
              <a:t>ýöne</a:t>
            </a:r>
            <a:r>
              <a:rPr lang="en-US" dirty="0"/>
              <a:t> </a:t>
            </a:r>
            <a:r>
              <a:rPr lang="en-US" dirty="0" err="1"/>
              <a:t>ol</a:t>
            </a:r>
            <a:r>
              <a:rPr lang="en-US" dirty="0"/>
              <a:t> </a:t>
            </a:r>
            <a:r>
              <a:rPr lang="en-US" dirty="0" err="1"/>
              <a:t>fiziki</a:t>
            </a:r>
            <a:r>
              <a:rPr lang="en-US" dirty="0"/>
              <a:t> </a:t>
            </a:r>
            <a:r>
              <a:rPr lang="en-US" dirty="0" err="1"/>
              <a:t>teniň</a:t>
            </a:r>
            <a:r>
              <a:rPr lang="en-US" dirty="0"/>
              <a:t> </a:t>
            </a:r>
            <a:r>
              <a:rPr lang="en-US" dirty="0" err="1"/>
              <a:t>atomlaryndan</a:t>
            </a:r>
            <a:r>
              <a:rPr lang="en-US" dirty="0"/>
              <a:t> has </a:t>
            </a:r>
            <a:r>
              <a:rPr lang="en-US" dirty="0" err="1"/>
              <a:t>näzikdir</a:t>
            </a:r>
            <a:r>
              <a:rPr lang="en-US" dirty="0"/>
              <a:t>. </a:t>
            </a:r>
            <a:r>
              <a:rPr lang="en-US" dirty="0" err="1"/>
              <a:t>Dünýä</a:t>
            </a:r>
            <a:r>
              <a:rPr lang="en-US" dirty="0"/>
              <a:t> </a:t>
            </a:r>
            <a:r>
              <a:rPr lang="en-US" dirty="0" err="1"/>
              <a:t>akyl</a:t>
            </a:r>
            <a:r>
              <a:rPr lang="en-US" dirty="0"/>
              <a:t> </a:t>
            </a:r>
            <a:r>
              <a:rPr lang="en-US" dirty="0" err="1"/>
              <a:t>ýetirmek</a:t>
            </a:r>
            <a:r>
              <a:rPr lang="en-US" dirty="0"/>
              <a:t> </a:t>
            </a:r>
            <a:r>
              <a:rPr lang="en-US" dirty="0" err="1"/>
              <a:t>duýgy</a:t>
            </a:r>
            <a:r>
              <a:rPr lang="en-US" dirty="0"/>
              <a:t> </a:t>
            </a:r>
            <a:r>
              <a:rPr lang="en-US" dirty="0" err="1"/>
              <a:t>organlarynyň</a:t>
            </a:r>
            <a:r>
              <a:rPr lang="en-US" dirty="0"/>
              <a:t> </a:t>
            </a:r>
            <a:r>
              <a:rPr lang="en-US" dirty="0" err="1"/>
              <a:t>üsti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amala</a:t>
            </a:r>
            <a:r>
              <a:rPr lang="en-US" dirty="0"/>
              <a:t> </a:t>
            </a:r>
            <a:r>
              <a:rPr lang="en-US" dirty="0" err="1"/>
              <a:t>aşyrylýar</a:t>
            </a:r>
            <a:r>
              <a:rPr lang="en-US" dirty="0"/>
              <a:t>. </a:t>
            </a:r>
            <a:r>
              <a:rPr lang="en-US" dirty="0" err="1"/>
              <a:t>Jisimlerden</a:t>
            </a:r>
            <a:r>
              <a:rPr lang="en-US" dirty="0"/>
              <a:t> </a:t>
            </a:r>
            <a:r>
              <a:rPr lang="en-US" dirty="0" err="1"/>
              <a:t>göze</a:t>
            </a:r>
            <a:r>
              <a:rPr lang="en-US" dirty="0"/>
              <a:t> </a:t>
            </a:r>
            <a:r>
              <a:rPr lang="en-US" dirty="0" err="1"/>
              <a:t>görünmeýän</a:t>
            </a:r>
            <a:r>
              <a:rPr lang="en-US" dirty="0"/>
              <a:t> </a:t>
            </a:r>
            <a:r>
              <a:rPr lang="en-US" dirty="0" err="1"/>
              <a:t>owunjak</a:t>
            </a:r>
            <a:r>
              <a:rPr lang="en-US" dirty="0"/>
              <a:t> </a:t>
            </a:r>
            <a:r>
              <a:rPr lang="en-US" dirty="0" err="1"/>
              <a:t>atomlar</a:t>
            </a:r>
            <a:r>
              <a:rPr lang="en-US" dirty="0"/>
              <a:t> </a:t>
            </a:r>
            <a:r>
              <a:rPr lang="en-US" dirty="0" err="1"/>
              <a:t>bölünip</a:t>
            </a:r>
            <a:r>
              <a:rPr lang="en-US" dirty="0"/>
              <a:t> </a:t>
            </a:r>
            <a:r>
              <a:rPr lang="en-US" dirty="0" err="1"/>
              <a:t>aýrylýarlar</a:t>
            </a:r>
            <a:r>
              <a:rPr lang="en-US" dirty="0"/>
              <a:t> we </a:t>
            </a:r>
            <a:r>
              <a:rPr lang="en-US" dirty="0" err="1"/>
              <a:t>ruha</a:t>
            </a:r>
            <a:r>
              <a:rPr lang="en-US" dirty="0"/>
              <a:t> </a:t>
            </a:r>
            <a:r>
              <a:rPr lang="en-US" dirty="0" err="1"/>
              <a:t>ornaşyp</a:t>
            </a:r>
            <a:r>
              <a:rPr lang="en-US" dirty="0"/>
              <a:t>, </a:t>
            </a:r>
            <a:r>
              <a:rPr lang="en-US" dirty="0" err="1"/>
              <a:t>onda</a:t>
            </a:r>
            <a:r>
              <a:rPr lang="en-US" dirty="0"/>
              <a:t> </a:t>
            </a:r>
            <a:r>
              <a:rPr lang="en-US" dirty="0" err="1"/>
              <a:t>yz</a:t>
            </a:r>
            <a:r>
              <a:rPr lang="en-US" dirty="0"/>
              <a:t> </a:t>
            </a:r>
            <a:r>
              <a:rPr lang="en-US" dirty="0" err="1"/>
              <a:t>galdyrýarlar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b="1" dirty="0" err="1">
                <a:solidFill>
                  <a:srgbClr val="FF0000"/>
                </a:solidFill>
              </a:rPr>
              <a:t>Platon</a:t>
            </a:r>
            <a:r>
              <a:rPr lang="en-US" b="1" dirty="0">
                <a:solidFill>
                  <a:srgbClr val="FF0000"/>
                </a:solidFill>
              </a:rPr>
              <a:t> (</a:t>
            </a:r>
            <a:r>
              <a:rPr lang="en-US" b="1" dirty="0" err="1">
                <a:solidFill>
                  <a:srgbClr val="FF0000"/>
                </a:solidFill>
              </a:rPr>
              <a:t>b.e.öňki</a:t>
            </a:r>
            <a:r>
              <a:rPr lang="en-US" b="1" dirty="0">
                <a:solidFill>
                  <a:srgbClr val="FF0000"/>
                </a:solidFill>
              </a:rPr>
              <a:t> 427-343 </a:t>
            </a:r>
            <a:r>
              <a:rPr lang="en-US" b="1" dirty="0" err="1">
                <a:solidFill>
                  <a:srgbClr val="FF0000"/>
                </a:solidFill>
              </a:rPr>
              <a:t>ýý</a:t>
            </a:r>
            <a:r>
              <a:rPr lang="en-US" b="1" dirty="0">
                <a:solidFill>
                  <a:srgbClr val="FF0000"/>
                </a:solidFill>
              </a:rPr>
              <a:t>.). </a:t>
            </a:r>
            <a:r>
              <a:rPr lang="en-US" dirty="0" err="1"/>
              <a:t>Onuň</a:t>
            </a:r>
            <a:r>
              <a:rPr lang="en-US" dirty="0"/>
              <a:t> </a:t>
            </a:r>
            <a:r>
              <a:rPr lang="en-US" dirty="0" err="1"/>
              <a:t>pikiriçe</a:t>
            </a:r>
            <a:r>
              <a:rPr lang="en-US" dirty="0"/>
              <a:t>, </a:t>
            </a:r>
            <a:r>
              <a:rPr lang="en-US" dirty="0" err="1"/>
              <a:t>janyň</a:t>
            </a:r>
            <a:r>
              <a:rPr lang="en-US" dirty="0"/>
              <a:t> </a:t>
            </a:r>
            <a:r>
              <a:rPr lang="en-US" dirty="0" err="1"/>
              <a:t>materiýa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hiç</a:t>
            </a:r>
            <a:r>
              <a:rPr lang="en-US" dirty="0"/>
              <a:t> </a:t>
            </a:r>
            <a:r>
              <a:rPr lang="en-US" dirty="0" err="1"/>
              <a:t>hili</a:t>
            </a:r>
            <a:r>
              <a:rPr lang="en-US" dirty="0"/>
              <a:t> </a:t>
            </a:r>
            <a:r>
              <a:rPr lang="en-US" dirty="0" err="1"/>
              <a:t>umumylygy</a:t>
            </a:r>
            <a:r>
              <a:rPr lang="en-US" dirty="0"/>
              <a:t> </a:t>
            </a:r>
            <a:r>
              <a:rPr lang="en-US" dirty="0" err="1"/>
              <a:t>ýokdur</a:t>
            </a:r>
            <a:r>
              <a:rPr lang="en-US" dirty="0"/>
              <a:t>. Jan, </a:t>
            </a:r>
            <a:r>
              <a:rPr lang="en-US" dirty="0" err="1"/>
              <a:t>materialistik</a:t>
            </a:r>
            <a:r>
              <a:rPr lang="en-US" dirty="0"/>
              <a:t> </a:t>
            </a:r>
            <a:r>
              <a:rPr lang="en-US" dirty="0" err="1"/>
              <a:t>dünýäden</a:t>
            </a:r>
            <a:r>
              <a:rPr lang="en-US" dirty="0"/>
              <a:t> </a:t>
            </a:r>
            <a:r>
              <a:rPr lang="en-US" dirty="0" err="1"/>
              <a:t>tapawutlylykda</a:t>
            </a:r>
            <a:r>
              <a:rPr lang="en-US" dirty="0"/>
              <a:t>, </a:t>
            </a:r>
            <a:r>
              <a:rPr lang="en-US" dirty="0" err="1"/>
              <a:t>idealistik</a:t>
            </a:r>
            <a:r>
              <a:rPr lang="en-US" dirty="0"/>
              <a:t> </a:t>
            </a:r>
            <a:r>
              <a:rPr lang="en-US" dirty="0" err="1"/>
              <a:t>häsiýete</a:t>
            </a:r>
            <a:r>
              <a:rPr lang="en-US" dirty="0"/>
              <a:t> </a:t>
            </a:r>
            <a:r>
              <a:rPr lang="en-US" dirty="0" err="1"/>
              <a:t>eýedir</a:t>
            </a:r>
            <a:r>
              <a:rPr lang="en-US" dirty="0"/>
              <a:t>. </a:t>
            </a:r>
            <a:r>
              <a:rPr lang="en-US" dirty="0" err="1"/>
              <a:t>Dünýä</a:t>
            </a:r>
            <a:r>
              <a:rPr lang="en-US" dirty="0"/>
              <a:t> </a:t>
            </a:r>
            <a:r>
              <a:rPr lang="en-US" dirty="0" err="1"/>
              <a:t>akyl</a:t>
            </a:r>
            <a:r>
              <a:rPr lang="en-US" dirty="0"/>
              <a:t> </a:t>
            </a:r>
            <a:r>
              <a:rPr lang="en-US" dirty="0" err="1" smtClean="0"/>
              <a:t>ýetirmek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/>
              <a:t>psihikanyň</a:t>
            </a:r>
            <a:r>
              <a:rPr lang="en-US" dirty="0"/>
              <a:t> </a:t>
            </a:r>
            <a:r>
              <a:rPr lang="en-US" dirty="0" err="1"/>
              <a:t>daşky</a:t>
            </a:r>
            <a:r>
              <a:rPr lang="en-US" dirty="0"/>
              <a:t> </a:t>
            </a:r>
            <a:r>
              <a:rPr lang="en-US" dirty="0" err="1"/>
              <a:t>dünýä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özara</a:t>
            </a:r>
            <a:r>
              <a:rPr lang="en-US" dirty="0"/>
              <a:t> </a:t>
            </a:r>
            <a:r>
              <a:rPr lang="en-US" dirty="0" err="1"/>
              <a:t>baglanyşykly</a:t>
            </a:r>
            <a:r>
              <a:rPr lang="en-US" dirty="0"/>
              <a:t> </a:t>
            </a:r>
            <a:r>
              <a:rPr lang="en-US" dirty="0" err="1"/>
              <a:t>hereketi</a:t>
            </a:r>
            <a:r>
              <a:rPr lang="en-US" dirty="0"/>
              <a:t> </a:t>
            </a:r>
            <a:r>
              <a:rPr lang="en-US" dirty="0" err="1"/>
              <a:t>däldir</a:t>
            </a:r>
            <a:r>
              <a:rPr lang="en-US" dirty="0"/>
              <a:t>, </a:t>
            </a:r>
            <a:r>
              <a:rPr lang="en-US" dirty="0" err="1"/>
              <a:t>ol</a:t>
            </a:r>
            <a:r>
              <a:rPr lang="en-US" dirty="0"/>
              <a:t> </a:t>
            </a:r>
            <a:r>
              <a:rPr lang="en-US" dirty="0" err="1"/>
              <a:t>janyň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bedenine</a:t>
            </a:r>
            <a:r>
              <a:rPr lang="en-US" dirty="0"/>
              <a:t> </a:t>
            </a:r>
            <a:r>
              <a:rPr lang="en-US" dirty="0" err="1"/>
              <a:t>gelip</a:t>
            </a:r>
            <a:r>
              <a:rPr lang="en-US" dirty="0"/>
              <a:t> </a:t>
            </a:r>
            <a:r>
              <a:rPr lang="en-US" dirty="0" err="1"/>
              <a:t>ýetýänçä</a:t>
            </a:r>
            <a:r>
              <a:rPr lang="en-US" dirty="0"/>
              <a:t>, ideal </a:t>
            </a:r>
            <a:r>
              <a:rPr lang="en-US" dirty="0" err="1"/>
              <a:t>dünýäde</a:t>
            </a:r>
            <a:r>
              <a:rPr lang="en-US" dirty="0"/>
              <a:t> </a:t>
            </a:r>
            <a:r>
              <a:rPr lang="en-US" dirty="0" err="1"/>
              <a:t>gören</a:t>
            </a:r>
            <a:r>
              <a:rPr lang="en-US" dirty="0"/>
              <a:t> </a:t>
            </a:r>
            <a:r>
              <a:rPr lang="en-US" dirty="0" err="1"/>
              <a:t>zatlarynyň</a:t>
            </a:r>
            <a:r>
              <a:rPr lang="en-US" dirty="0"/>
              <a:t> </a:t>
            </a:r>
            <a:r>
              <a:rPr lang="en-US" dirty="0" err="1"/>
              <a:t>ýatlamasydyr</a:t>
            </a:r>
            <a:r>
              <a:rPr lang="en-US" dirty="0"/>
              <a:t>. </a:t>
            </a:r>
            <a:r>
              <a:rPr lang="en-US" dirty="0" err="1"/>
              <a:t>Psihika</a:t>
            </a:r>
            <a:r>
              <a:rPr lang="en-US" dirty="0"/>
              <a:t> </a:t>
            </a:r>
            <a:r>
              <a:rPr lang="en-US" dirty="0" err="1"/>
              <a:t>obýektiw</a:t>
            </a:r>
            <a:r>
              <a:rPr lang="en-US" dirty="0"/>
              <a:t> </a:t>
            </a:r>
            <a:r>
              <a:rPr lang="en-US" dirty="0" err="1"/>
              <a:t>dünýä</a:t>
            </a:r>
            <a:r>
              <a:rPr lang="en-US" dirty="0"/>
              <a:t> </a:t>
            </a:r>
            <a:r>
              <a:rPr lang="en-US" dirty="0" err="1" smtClean="0"/>
              <a:t>akyl</a:t>
            </a:r>
            <a:r>
              <a:rPr lang="tk-TM" dirty="0"/>
              <a:t> </a:t>
            </a:r>
            <a:r>
              <a:rPr lang="en-US" dirty="0" err="1" smtClean="0"/>
              <a:t>ýetirişiň</a:t>
            </a:r>
            <a:r>
              <a:rPr lang="en-US" dirty="0" smtClean="0"/>
              <a:t> </a:t>
            </a:r>
            <a:r>
              <a:rPr lang="en-US" dirty="0" err="1"/>
              <a:t>obýekti</a:t>
            </a:r>
            <a:r>
              <a:rPr lang="en-US" dirty="0"/>
              <a:t> </a:t>
            </a:r>
            <a:r>
              <a:rPr lang="en-US" dirty="0" err="1"/>
              <a:t>bolman</a:t>
            </a:r>
            <a:r>
              <a:rPr lang="en-US" dirty="0"/>
              <a:t>, </a:t>
            </a:r>
            <a:r>
              <a:rPr lang="en-US" dirty="0" err="1"/>
              <a:t>diňe</a:t>
            </a:r>
            <a:r>
              <a:rPr lang="en-US" dirty="0"/>
              <a:t> </a:t>
            </a:r>
            <a:r>
              <a:rPr lang="en-US" dirty="0" err="1"/>
              <a:t>onuň</a:t>
            </a:r>
            <a:r>
              <a:rPr lang="en-US" dirty="0"/>
              <a:t> </a:t>
            </a:r>
            <a:r>
              <a:rPr lang="en-US" dirty="0" err="1"/>
              <a:t>sebäbidir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818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800" y="216957"/>
            <a:ext cx="11353800" cy="635317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Aristotel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b.e.öňki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384-322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ýý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Aristotel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özünden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öň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ýaşap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geçen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gadymy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dünýäniň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filosoflaryndan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şol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döwürlerde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psihologiýanyň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meseleleri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diňe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filosofik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nukdaýnazardan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yzarlanylýardy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tapawutlylykda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meselä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töwerekleýin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garap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geçipdir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psihikanyň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ösüşini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psihologik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barlaglaryň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predmetini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anyklamak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ýoly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bilen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öwrenmegi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dowam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etdiripdir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Aristotel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jany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şeýle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görnüşde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göz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öňüne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getiripdir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i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b="1" i="1" dirty="0" err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ösümlikleriň</a:t>
            </a:r>
            <a:r>
              <a:rPr lang="en-US" b="1" i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jany</a:t>
            </a:r>
            <a:r>
              <a:rPr lang="en-US" b="1" i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b="1" i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i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b="1" i="1" dirty="0" err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haýwanlaryň</a:t>
            </a:r>
            <a:r>
              <a:rPr lang="en-US" b="1" i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jany</a:t>
            </a:r>
            <a:r>
              <a:rPr lang="en-US" b="1" i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b="1" i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i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b="1" i="1" dirty="0" err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paýhasly</a:t>
            </a:r>
            <a:r>
              <a:rPr lang="en-US" b="1" i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jan.</a:t>
            </a:r>
            <a:endParaRPr lang="ru-RU" b="1" i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Şeýle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bölünişik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esasynda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adamyň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psihikasynyň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aýratynlygy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nygtalyp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psihika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onuň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akyl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ýetirişiniň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başdan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geçirýän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zatlarynyň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edýän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hereketleriniň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mynasybeti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diýip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garalýar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901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799" y="287867"/>
            <a:ext cx="11514667" cy="61806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err="1">
                <a:solidFill>
                  <a:srgbClr val="00B050"/>
                </a:solidFill>
              </a:rPr>
              <a:t>Psihologiýanyň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gurluşy</a:t>
            </a:r>
            <a:r>
              <a:rPr lang="ru-RU" b="1" dirty="0">
                <a:solidFill>
                  <a:srgbClr val="00B050"/>
                </a:solidFill>
              </a:rPr>
              <a:t>.</a:t>
            </a:r>
            <a:endParaRPr lang="ru-RU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err="1" smtClean="0"/>
              <a:t>Häzirki</a:t>
            </a:r>
            <a:r>
              <a:rPr lang="en-US" dirty="0" smtClean="0"/>
              <a:t> </a:t>
            </a:r>
            <a:r>
              <a:rPr lang="en-US" dirty="0"/>
              <a:t>zaman </a:t>
            </a:r>
            <a:r>
              <a:rPr lang="en-US" dirty="0" err="1"/>
              <a:t>psihologiýa</a:t>
            </a:r>
            <a:r>
              <a:rPr lang="en-US" dirty="0"/>
              <a:t> </a:t>
            </a:r>
            <a:r>
              <a:rPr lang="en-US" dirty="0" err="1"/>
              <a:t>ylmy</a:t>
            </a:r>
            <a:r>
              <a:rPr lang="en-US" dirty="0"/>
              <a:t> </a:t>
            </a:r>
            <a:r>
              <a:rPr lang="en-US" dirty="0" err="1"/>
              <a:t>predmetleriň</a:t>
            </a:r>
            <a:r>
              <a:rPr lang="en-US" dirty="0"/>
              <a:t> </a:t>
            </a:r>
            <a:r>
              <a:rPr lang="en-US" dirty="0" err="1"/>
              <a:t>çylşyrymly</a:t>
            </a:r>
            <a:r>
              <a:rPr lang="en-US" dirty="0"/>
              <a:t>, </a:t>
            </a:r>
            <a:r>
              <a:rPr lang="en-US" dirty="0" err="1"/>
              <a:t>şahalara</a:t>
            </a:r>
            <a:r>
              <a:rPr lang="en-US" dirty="0"/>
              <a:t> </a:t>
            </a:r>
            <a:r>
              <a:rPr lang="en-US" dirty="0" err="1"/>
              <a:t>ýaýran</a:t>
            </a:r>
            <a:r>
              <a:rPr lang="en-US" dirty="0"/>
              <a:t> </a:t>
            </a:r>
            <a:r>
              <a:rPr lang="en-US" dirty="0" err="1"/>
              <a:t>ulgamyny</a:t>
            </a:r>
            <a:r>
              <a:rPr lang="en-US" dirty="0"/>
              <a:t> </a:t>
            </a:r>
            <a:r>
              <a:rPr lang="en-US" dirty="0" err="1"/>
              <a:t>özünde</a:t>
            </a:r>
            <a:r>
              <a:rPr lang="en-US" dirty="0"/>
              <a:t> </a:t>
            </a:r>
            <a:r>
              <a:rPr lang="en-US" dirty="0" err="1"/>
              <a:t>jemleýär</a:t>
            </a:r>
            <a:r>
              <a:rPr lang="en-US" dirty="0"/>
              <a:t>. </a:t>
            </a:r>
            <a:r>
              <a:rPr lang="en-US" dirty="0" err="1"/>
              <a:t>Başgaça</a:t>
            </a:r>
            <a:r>
              <a:rPr lang="en-US" dirty="0"/>
              <a:t> </a:t>
            </a:r>
            <a:r>
              <a:rPr lang="en-US" dirty="0" err="1"/>
              <a:t>aýdylanda</a:t>
            </a:r>
            <a:r>
              <a:rPr lang="en-US" dirty="0"/>
              <a:t>, </a:t>
            </a:r>
            <a:r>
              <a:rPr lang="en-US" dirty="0" err="1"/>
              <a:t>ol</a:t>
            </a:r>
            <a:r>
              <a:rPr lang="en-US" dirty="0"/>
              <a:t> </a:t>
            </a:r>
            <a:r>
              <a:rPr lang="en-US" dirty="0" err="1"/>
              <a:t>psihologik</a:t>
            </a:r>
            <a:r>
              <a:rPr lang="en-US" dirty="0"/>
              <a:t> </a:t>
            </a:r>
            <a:r>
              <a:rPr lang="en-US" dirty="0" err="1"/>
              <a:t>ylymlaryň</a:t>
            </a:r>
            <a:r>
              <a:rPr lang="en-US" dirty="0"/>
              <a:t> </a:t>
            </a:r>
            <a:r>
              <a:rPr lang="en-US" dirty="0" err="1"/>
              <a:t>ösen</a:t>
            </a:r>
            <a:r>
              <a:rPr lang="en-US" dirty="0"/>
              <a:t> </a:t>
            </a:r>
            <a:r>
              <a:rPr lang="en-US" dirty="0" err="1"/>
              <a:t>kompleksidir</a:t>
            </a:r>
            <a:r>
              <a:rPr lang="en-US" dirty="0"/>
              <a:t>. Bu </a:t>
            </a:r>
            <a:r>
              <a:rPr lang="en-US" dirty="0" err="1"/>
              <a:t>kompleksi</a:t>
            </a:r>
            <a:r>
              <a:rPr lang="en-US" dirty="0"/>
              <a:t> </a:t>
            </a:r>
            <a:r>
              <a:rPr lang="en-US" dirty="0" err="1"/>
              <a:t>dürli</a:t>
            </a:r>
            <a:r>
              <a:rPr lang="en-US" dirty="0"/>
              <a:t> </a:t>
            </a:r>
            <a:r>
              <a:rPr lang="en-US" dirty="0" err="1"/>
              <a:t>ölçegler</a:t>
            </a:r>
            <a:r>
              <a:rPr lang="en-US" dirty="0"/>
              <a:t> </a:t>
            </a:r>
            <a:r>
              <a:rPr lang="en-US" dirty="0" err="1"/>
              <a:t>boýunça</a:t>
            </a:r>
            <a:r>
              <a:rPr lang="en-US" dirty="0"/>
              <a:t> fundamental we </a:t>
            </a:r>
            <a:r>
              <a:rPr lang="en-US" dirty="0" err="1"/>
              <a:t>ýörite</a:t>
            </a:r>
            <a:r>
              <a:rPr lang="en-US" dirty="0"/>
              <a:t> </a:t>
            </a:r>
            <a:r>
              <a:rPr lang="en-US" dirty="0" err="1"/>
              <a:t>psihologik</a:t>
            </a:r>
            <a:r>
              <a:rPr lang="en-US" dirty="0"/>
              <a:t> </a:t>
            </a:r>
            <a:r>
              <a:rPr lang="en-US" dirty="0" err="1"/>
              <a:t>ylymlara</a:t>
            </a:r>
            <a:r>
              <a:rPr lang="en-US" dirty="0"/>
              <a:t> </a:t>
            </a:r>
            <a:r>
              <a:rPr lang="en-US" dirty="0" err="1"/>
              <a:t>bölmek</a:t>
            </a:r>
            <a:r>
              <a:rPr lang="en-US" dirty="0"/>
              <a:t> </a:t>
            </a:r>
            <a:r>
              <a:rPr lang="en-US" dirty="0" err="1"/>
              <a:t>bolar</a:t>
            </a:r>
            <a:r>
              <a:rPr lang="en-US" dirty="0"/>
              <a:t>. </a:t>
            </a:r>
            <a:r>
              <a:rPr lang="en-US" dirty="0" err="1"/>
              <a:t>Umumy</a:t>
            </a:r>
            <a:r>
              <a:rPr lang="en-US" dirty="0"/>
              <a:t> </a:t>
            </a:r>
            <a:r>
              <a:rPr lang="en-US" dirty="0" err="1"/>
              <a:t>psihologiýa</a:t>
            </a:r>
            <a:r>
              <a:rPr lang="en-US" dirty="0"/>
              <a:t> </a:t>
            </a:r>
            <a:r>
              <a:rPr lang="en-US" dirty="0" err="1"/>
              <a:t>ylmy</a:t>
            </a:r>
            <a:r>
              <a:rPr lang="en-US" dirty="0"/>
              <a:t> fundamental </a:t>
            </a:r>
            <a:r>
              <a:rPr lang="en-US" dirty="0" err="1"/>
              <a:t>häsiýete</a:t>
            </a:r>
            <a:r>
              <a:rPr lang="en-US" dirty="0"/>
              <a:t> </a:t>
            </a:r>
            <a:r>
              <a:rPr lang="en-US" dirty="0" err="1"/>
              <a:t>eýedir</a:t>
            </a:r>
            <a:r>
              <a:rPr lang="en-US" dirty="0"/>
              <a:t>. </a:t>
            </a:r>
            <a:r>
              <a:rPr lang="en-US" dirty="0" err="1"/>
              <a:t>Ol</a:t>
            </a:r>
            <a:r>
              <a:rPr lang="en-US" dirty="0"/>
              <a:t> </a:t>
            </a:r>
            <a:r>
              <a:rPr lang="en-US" dirty="0" err="1"/>
              <a:t>dolulygyna</a:t>
            </a:r>
            <a:r>
              <a:rPr lang="en-US" dirty="0"/>
              <a:t> </a:t>
            </a:r>
            <a:r>
              <a:rPr lang="en-US" dirty="0" err="1"/>
              <a:t>alnanda</a:t>
            </a:r>
            <a:r>
              <a:rPr lang="en-US" dirty="0"/>
              <a:t>, </a:t>
            </a:r>
            <a:r>
              <a:rPr lang="en-US" dirty="0" err="1"/>
              <a:t>uniwersial</a:t>
            </a:r>
            <a:r>
              <a:rPr lang="en-US" dirty="0"/>
              <a:t> </a:t>
            </a:r>
            <a:r>
              <a:rPr lang="en-US" dirty="0" err="1"/>
              <a:t>prinsipleri</a:t>
            </a:r>
            <a:r>
              <a:rPr lang="en-US" dirty="0"/>
              <a:t>, </a:t>
            </a:r>
            <a:r>
              <a:rPr lang="en-US" dirty="0" err="1"/>
              <a:t>esasy</a:t>
            </a:r>
            <a:r>
              <a:rPr lang="en-US" dirty="0"/>
              <a:t> </a:t>
            </a:r>
            <a:r>
              <a:rPr lang="en-US" dirty="0" err="1"/>
              <a:t>düşünjeleri</a:t>
            </a:r>
            <a:r>
              <a:rPr lang="en-US" dirty="0"/>
              <a:t> we </a:t>
            </a:r>
            <a:r>
              <a:rPr lang="en-US" dirty="0" err="1"/>
              <a:t>psihikanyň</a:t>
            </a:r>
            <a:r>
              <a:rPr lang="en-US" dirty="0"/>
              <a:t> </a:t>
            </a:r>
            <a:r>
              <a:rPr lang="en-US" dirty="0" err="1"/>
              <a:t>beýleki</a:t>
            </a:r>
            <a:r>
              <a:rPr lang="en-US" dirty="0"/>
              <a:t> </a:t>
            </a:r>
            <a:r>
              <a:rPr lang="en-US" dirty="0" err="1"/>
              <a:t>möhüm</a:t>
            </a:r>
            <a:r>
              <a:rPr lang="en-US" dirty="0"/>
              <a:t> </a:t>
            </a:r>
            <a:r>
              <a:rPr lang="en-US" dirty="0" err="1"/>
              <a:t>taraplaryny</a:t>
            </a:r>
            <a:r>
              <a:rPr lang="en-US" dirty="0"/>
              <a:t> </a:t>
            </a:r>
            <a:r>
              <a:rPr lang="en-US" dirty="0" err="1" smtClean="0"/>
              <a:t>öwren</a:t>
            </a:r>
            <a:r>
              <a:rPr lang="tk-TM" dirty="0" smtClean="0"/>
              <a:t>ý</a:t>
            </a:r>
            <a:r>
              <a:rPr lang="en-US" dirty="0" err="1" smtClean="0"/>
              <a:t>är</a:t>
            </a:r>
            <a:r>
              <a:rPr lang="en-US" dirty="0"/>
              <a:t>, </a:t>
            </a:r>
            <a:r>
              <a:rPr lang="en-US" dirty="0" err="1"/>
              <a:t>olary</a:t>
            </a:r>
            <a:r>
              <a:rPr lang="en-US" dirty="0"/>
              <a:t> </a:t>
            </a:r>
            <a:r>
              <a:rPr lang="en-US" dirty="0" err="1"/>
              <a:t>kemala</a:t>
            </a:r>
            <a:r>
              <a:rPr lang="en-US" dirty="0"/>
              <a:t> </a:t>
            </a:r>
            <a:r>
              <a:rPr lang="en-US" dirty="0" err="1"/>
              <a:t>getirýär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b="1" dirty="0" err="1">
                <a:solidFill>
                  <a:schemeClr val="accent3"/>
                </a:solidFill>
              </a:rPr>
              <a:t>Differensial</a:t>
            </a:r>
            <a:r>
              <a:rPr lang="en-US" b="1" dirty="0">
                <a:solidFill>
                  <a:schemeClr val="accent3"/>
                </a:solidFill>
              </a:rPr>
              <a:t> </a:t>
            </a:r>
            <a:r>
              <a:rPr lang="en-US" b="1" dirty="0" err="1">
                <a:solidFill>
                  <a:schemeClr val="accent3"/>
                </a:solidFill>
              </a:rPr>
              <a:t>psihologiýa</a:t>
            </a:r>
            <a:r>
              <a:rPr lang="en-US" b="1" dirty="0">
                <a:solidFill>
                  <a:schemeClr val="accent3"/>
                </a:solidFill>
              </a:rPr>
              <a:t> </a:t>
            </a:r>
            <a:r>
              <a:rPr lang="en-US" dirty="0" err="1"/>
              <a:t>adamlaryň</a:t>
            </a:r>
            <a:r>
              <a:rPr lang="en-US" dirty="0"/>
              <a:t> </a:t>
            </a:r>
            <a:r>
              <a:rPr lang="en-US" dirty="0" err="1"/>
              <a:t>arasyndaky</a:t>
            </a:r>
            <a:r>
              <a:rPr lang="en-US" dirty="0"/>
              <a:t> </a:t>
            </a:r>
            <a:r>
              <a:rPr lang="en-US" dirty="0" err="1"/>
              <a:t>tapawutlary</a:t>
            </a:r>
            <a:r>
              <a:rPr lang="en-US" dirty="0"/>
              <a:t> </a:t>
            </a:r>
            <a:r>
              <a:rPr lang="en-US" dirty="0" err="1"/>
              <a:t>ýüze</a:t>
            </a:r>
            <a:r>
              <a:rPr lang="en-US" dirty="0"/>
              <a:t> </a:t>
            </a:r>
            <a:r>
              <a:rPr lang="en-US" dirty="0" err="1"/>
              <a:t>çykarýar</a:t>
            </a:r>
            <a:r>
              <a:rPr lang="en-US" dirty="0"/>
              <a:t> we </a:t>
            </a:r>
            <a:r>
              <a:rPr lang="en-US" dirty="0" err="1"/>
              <a:t>beýan</a:t>
            </a:r>
            <a:r>
              <a:rPr lang="en-US" dirty="0"/>
              <a:t> </a:t>
            </a:r>
            <a:r>
              <a:rPr lang="en-US" dirty="0" err="1"/>
              <a:t>edýär</a:t>
            </a:r>
            <a:r>
              <a:rPr lang="en-US" dirty="0"/>
              <a:t>, </a:t>
            </a:r>
            <a:r>
              <a:rPr lang="en-US" dirty="0" err="1"/>
              <a:t>öňünden</a:t>
            </a:r>
            <a:r>
              <a:rPr lang="en-US" dirty="0"/>
              <a:t> </a:t>
            </a:r>
            <a:r>
              <a:rPr lang="en-US" dirty="0" err="1"/>
              <a:t>döreýän</a:t>
            </a:r>
            <a:r>
              <a:rPr lang="en-US" dirty="0"/>
              <a:t> </a:t>
            </a:r>
            <a:r>
              <a:rPr lang="en-US" dirty="0" err="1"/>
              <a:t>şertlerini</a:t>
            </a:r>
            <a:r>
              <a:rPr lang="en-US" dirty="0"/>
              <a:t> </a:t>
            </a:r>
            <a:r>
              <a:rPr lang="en-US" dirty="0" smtClean="0"/>
              <a:t>hem</a:t>
            </a:r>
            <a:r>
              <a:rPr lang="tk-TM" dirty="0" smtClean="0"/>
              <a:t>-</a:t>
            </a:r>
            <a:r>
              <a:rPr lang="en-US" dirty="0" smtClean="0"/>
              <a:t>de </a:t>
            </a:r>
            <a:r>
              <a:rPr lang="en-US" dirty="0" err="1"/>
              <a:t>olaryň</a:t>
            </a:r>
            <a:r>
              <a:rPr lang="en-US" dirty="0"/>
              <a:t> </a:t>
            </a:r>
            <a:r>
              <a:rPr lang="en-US" dirty="0" err="1"/>
              <a:t>ösüş</a:t>
            </a:r>
            <a:r>
              <a:rPr lang="en-US" dirty="0"/>
              <a:t> </a:t>
            </a:r>
            <a:r>
              <a:rPr lang="en-US" dirty="0" err="1"/>
              <a:t>proseslerini</a:t>
            </a:r>
            <a:r>
              <a:rPr lang="en-US" dirty="0"/>
              <a:t> </a:t>
            </a:r>
            <a:r>
              <a:rPr lang="en-US" dirty="0" err="1"/>
              <a:t>açyp</a:t>
            </a:r>
            <a:r>
              <a:rPr lang="en-US" dirty="0"/>
              <a:t> </a:t>
            </a:r>
            <a:r>
              <a:rPr lang="en-US" dirty="0" err="1"/>
              <a:t>görkezýär</a:t>
            </a:r>
            <a:r>
              <a:rPr lang="en-US" dirty="0"/>
              <a:t>. Bu </a:t>
            </a:r>
            <a:r>
              <a:rPr lang="en-US" dirty="0" err="1"/>
              <a:t>psihologiýanyň</a:t>
            </a:r>
            <a:r>
              <a:rPr lang="en-US" dirty="0"/>
              <a:t> </a:t>
            </a:r>
            <a:r>
              <a:rPr lang="en-US" dirty="0" err="1"/>
              <a:t>pudagy</a:t>
            </a:r>
            <a:r>
              <a:rPr lang="en-US" dirty="0"/>
              <a:t> </a:t>
            </a:r>
            <a:r>
              <a:rPr lang="en-US" dirty="0" err="1"/>
              <a:t>bolmak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, </a:t>
            </a:r>
            <a:r>
              <a:rPr lang="en-US" dirty="0" err="1"/>
              <a:t>indiwidiň</a:t>
            </a:r>
            <a:r>
              <a:rPr lang="en-US" dirty="0"/>
              <a:t> </a:t>
            </a:r>
            <a:r>
              <a:rPr lang="en-US" dirty="0" err="1"/>
              <a:t>ýaş</a:t>
            </a:r>
            <a:r>
              <a:rPr lang="en-US" dirty="0"/>
              <a:t> </a:t>
            </a:r>
            <a:r>
              <a:rPr lang="en-US" dirty="0" err="1"/>
              <a:t>boýunça</a:t>
            </a:r>
            <a:r>
              <a:rPr lang="en-US" dirty="0"/>
              <a:t> </a:t>
            </a:r>
            <a:r>
              <a:rPr lang="en-US" dirty="0" err="1"/>
              <a:t>tapawutly</a:t>
            </a:r>
            <a:r>
              <a:rPr lang="en-US" dirty="0"/>
              <a:t> </a:t>
            </a:r>
            <a:r>
              <a:rPr lang="en-US" dirty="0" err="1"/>
              <a:t>taraplaryny</a:t>
            </a:r>
            <a:r>
              <a:rPr lang="en-US" dirty="0"/>
              <a:t> </a:t>
            </a:r>
            <a:r>
              <a:rPr lang="en-US" dirty="0" err="1"/>
              <a:t>ýüze</a:t>
            </a:r>
            <a:r>
              <a:rPr lang="en-US" dirty="0"/>
              <a:t> </a:t>
            </a:r>
            <a:r>
              <a:rPr lang="en-US" dirty="0" err="1"/>
              <a:t>çykarýar</a:t>
            </a:r>
            <a:r>
              <a:rPr lang="en-US" dirty="0"/>
              <a:t>, </a:t>
            </a:r>
            <a:r>
              <a:rPr lang="en-US" dirty="0" err="1"/>
              <a:t>öwrenýär</a:t>
            </a:r>
            <a:r>
              <a:rPr lang="en-US" dirty="0"/>
              <a:t> hem-de </a:t>
            </a:r>
            <a:r>
              <a:rPr lang="en-US" dirty="0" err="1"/>
              <a:t>ol</a:t>
            </a:r>
            <a:r>
              <a:rPr lang="en-US" dirty="0"/>
              <a:t> </a:t>
            </a:r>
            <a:r>
              <a:rPr lang="en-US" dirty="0" err="1"/>
              <a:t>hakynda</a:t>
            </a:r>
            <a:r>
              <a:rPr lang="en-US" dirty="0"/>
              <a:t> </a:t>
            </a:r>
            <a:r>
              <a:rPr lang="en-US" dirty="0" err="1"/>
              <a:t>maglumat</a:t>
            </a:r>
            <a:r>
              <a:rPr lang="en-US" dirty="0"/>
              <a:t> </a:t>
            </a:r>
            <a:r>
              <a:rPr lang="en-US" dirty="0" err="1"/>
              <a:t>berýär</a:t>
            </a:r>
            <a:r>
              <a:rPr lang="en-US" dirty="0"/>
              <a:t>. </a:t>
            </a:r>
            <a:r>
              <a:rPr lang="en-US" dirty="0" err="1"/>
              <a:t>Esasan</a:t>
            </a:r>
            <a:r>
              <a:rPr lang="en-US" dirty="0"/>
              <a:t> hem, </a:t>
            </a:r>
            <a:r>
              <a:rPr lang="en-US" dirty="0" err="1"/>
              <a:t>differensial</a:t>
            </a:r>
            <a:r>
              <a:rPr lang="en-US" dirty="0"/>
              <a:t> </a:t>
            </a:r>
            <a:r>
              <a:rPr lang="en-US" dirty="0" err="1"/>
              <a:t>psihologiýa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ýaş</a:t>
            </a:r>
            <a:r>
              <a:rPr lang="en-US" dirty="0"/>
              <a:t> </a:t>
            </a:r>
            <a:r>
              <a:rPr lang="en-US" dirty="0" err="1"/>
              <a:t>döwründen</a:t>
            </a:r>
            <a:r>
              <a:rPr lang="en-US" dirty="0"/>
              <a:t> </a:t>
            </a:r>
            <a:r>
              <a:rPr lang="en-US" dirty="0" err="1"/>
              <a:t>başga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ýaş</a:t>
            </a:r>
            <a:r>
              <a:rPr lang="en-US" dirty="0"/>
              <a:t> </a:t>
            </a:r>
            <a:r>
              <a:rPr lang="en-US" dirty="0" err="1"/>
              <a:t>döwrüne</a:t>
            </a:r>
            <a:r>
              <a:rPr lang="en-US" dirty="0"/>
              <a:t> </a:t>
            </a:r>
            <a:r>
              <a:rPr lang="en-US" dirty="0" err="1"/>
              <a:t>geçilende</a:t>
            </a:r>
            <a:r>
              <a:rPr lang="en-US" dirty="0"/>
              <a:t> </a:t>
            </a:r>
            <a:r>
              <a:rPr lang="en-US" dirty="0" err="1"/>
              <a:t>bolup</a:t>
            </a:r>
            <a:r>
              <a:rPr lang="en-US" dirty="0"/>
              <a:t> </a:t>
            </a:r>
            <a:r>
              <a:rPr lang="en-US" dirty="0" err="1"/>
              <a:t>geçýän</a:t>
            </a:r>
            <a:r>
              <a:rPr lang="en-US" dirty="0"/>
              <a:t> </a:t>
            </a:r>
            <a:r>
              <a:rPr lang="en-US" dirty="0" err="1"/>
              <a:t>özgerişliklere</a:t>
            </a:r>
            <a:r>
              <a:rPr lang="en-US" dirty="0"/>
              <a:t> </a:t>
            </a:r>
            <a:r>
              <a:rPr lang="en-US" dirty="0" err="1"/>
              <a:t>esasy</a:t>
            </a:r>
            <a:r>
              <a:rPr lang="en-US" dirty="0"/>
              <a:t> </a:t>
            </a:r>
            <a:r>
              <a:rPr lang="en-US" dirty="0" err="1"/>
              <a:t>ünsi</a:t>
            </a:r>
            <a:r>
              <a:rPr lang="en-US" dirty="0"/>
              <a:t> </a:t>
            </a:r>
            <a:r>
              <a:rPr lang="en-US" dirty="0" err="1"/>
              <a:t>berýär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020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9666" y="369358"/>
            <a:ext cx="10515600" cy="6234642"/>
          </a:xfrm>
        </p:spPr>
        <p:txBody>
          <a:bodyPr>
            <a:normAutofit lnSpcReduction="10000"/>
          </a:bodyPr>
          <a:lstStyle/>
          <a:p>
            <a:r>
              <a:rPr lang="en-US" b="1" dirty="0" err="1">
                <a:solidFill>
                  <a:srgbClr val="0070C0"/>
                </a:solidFill>
              </a:rPr>
              <a:t>Sosial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psihologiýa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dirty="0"/>
              <a:t>–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dürli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birleşmeleriň</a:t>
            </a:r>
            <a:r>
              <a:rPr lang="en-US" dirty="0"/>
              <a:t>, </a:t>
            </a:r>
            <a:r>
              <a:rPr lang="en-US" dirty="0" err="1"/>
              <a:t>toparlaryň</a:t>
            </a:r>
            <a:r>
              <a:rPr lang="en-US" dirty="0"/>
              <a:t>, </a:t>
            </a:r>
            <a:r>
              <a:rPr lang="en-US" dirty="0" err="1"/>
              <a:t>kollektiwleriň</a:t>
            </a:r>
            <a:r>
              <a:rPr lang="en-US" dirty="0"/>
              <a:t>, </a:t>
            </a:r>
            <a:r>
              <a:rPr lang="en-US" dirty="0" err="1"/>
              <a:t>uly</a:t>
            </a:r>
            <a:r>
              <a:rPr lang="en-US" dirty="0"/>
              <a:t> </a:t>
            </a:r>
            <a:r>
              <a:rPr lang="en-US" dirty="0" err="1"/>
              <a:t>toparlaryň</a:t>
            </a:r>
            <a:r>
              <a:rPr lang="en-US" dirty="0"/>
              <a:t> </a:t>
            </a:r>
            <a:r>
              <a:rPr lang="en-US" dirty="0" err="1"/>
              <a:t>agzalarynyň</a:t>
            </a:r>
            <a:r>
              <a:rPr lang="en-US" dirty="0"/>
              <a:t> </a:t>
            </a:r>
            <a:r>
              <a:rPr lang="en-US" dirty="0" err="1"/>
              <a:t>jemgyýetçilik</a:t>
            </a:r>
            <a:r>
              <a:rPr lang="en-US" dirty="0"/>
              <a:t> </a:t>
            </a:r>
            <a:r>
              <a:rPr lang="en-US" dirty="0" err="1"/>
              <a:t>pikirlerini</a:t>
            </a:r>
            <a:r>
              <a:rPr lang="en-US" dirty="0"/>
              <a:t>,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duýgularyny</a:t>
            </a:r>
            <a:r>
              <a:rPr lang="en-US" dirty="0"/>
              <a:t>, </a:t>
            </a:r>
            <a:r>
              <a:rPr lang="en-US" dirty="0" err="1"/>
              <a:t>dürli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meselelere</a:t>
            </a:r>
            <a:r>
              <a:rPr lang="en-US" dirty="0"/>
              <a:t> </a:t>
            </a:r>
            <a:r>
              <a:rPr lang="en-US" dirty="0" err="1"/>
              <a:t>garaýyşlarynyň</a:t>
            </a:r>
            <a:r>
              <a:rPr lang="en-US" dirty="0"/>
              <a:t> </a:t>
            </a:r>
            <a:r>
              <a:rPr lang="en-US" dirty="0" err="1"/>
              <a:t>meňzeşligini</a:t>
            </a:r>
            <a:r>
              <a:rPr lang="en-US" dirty="0"/>
              <a:t>, </a:t>
            </a:r>
            <a:r>
              <a:rPr lang="en-US" dirty="0" err="1"/>
              <a:t>jebisligini</a:t>
            </a:r>
            <a:r>
              <a:rPr lang="en-US" dirty="0"/>
              <a:t> we </a:t>
            </a:r>
            <a:r>
              <a:rPr lang="en-US" dirty="0" err="1"/>
              <a:t>ş.m</a:t>
            </a:r>
            <a:r>
              <a:rPr lang="en-US" dirty="0"/>
              <a:t>. </a:t>
            </a:r>
            <a:r>
              <a:rPr lang="en-US" dirty="0" err="1"/>
              <a:t>öwrenip</a:t>
            </a:r>
            <a:r>
              <a:rPr lang="en-US" dirty="0"/>
              <a:t>, </a:t>
            </a:r>
            <a:r>
              <a:rPr lang="en-US" dirty="0" err="1"/>
              <a:t>olarda</a:t>
            </a:r>
            <a:r>
              <a:rPr lang="en-US" dirty="0"/>
              <a:t> </a:t>
            </a:r>
            <a:r>
              <a:rPr lang="en-US" dirty="0" err="1"/>
              <a:t>adamlaryň</a:t>
            </a:r>
            <a:r>
              <a:rPr lang="en-US" dirty="0"/>
              <a:t> </a:t>
            </a:r>
            <a:r>
              <a:rPr lang="en-US" dirty="0" err="1"/>
              <a:t>özara</a:t>
            </a:r>
            <a:r>
              <a:rPr lang="en-US" dirty="0"/>
              <a:t> </a:t>
            </a:r>
            <a:r>
              <a:rPr lang="en-US" dirty="0" err="1"/>
              <a:t>gatnaşyklaryny</a:t>
            </a:r>
            <a:r>
              <a:rPr lang="en-US" dirty="0"/>
              <a:t>, her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şahsyýetiň</a:t>
            </a:r>
            <a:r>
              <a:rPr lang="en-US" dirty="0"/>
              <a:t> </a:t>
            </a:r>
            <a:r>
              <a:rPr lang="en-US" dirty="0" err="1"/>
              <a:t>ýagdaýyny</a:t>
            </a:r>
            <a:r>
              <a:rPr lang="en-US" dirty="0"/>
              <a:t>, </a:t>
            </a:r>
            <a:r>
              <a:rPr lang="en-US" dirty="0" err="1"/>
              <a:t>ýolbaşçylyk</a:t>
            </a:r>
            <a:r>
              <a:rPr lang="en-US" dirty="0"/>
              <a:t>, </a:t>
            </a:r>
            <a:r>
              <a:rPr lang="en-US" dirty="0" err="1"/>
              <a:t>liderçilik</a:t>
            </a:r>
            <a:r>
              <a:rPr lang="en-US" dirty="0"/>
              <a:t> we </a:t>
            </a:r>
            <a:r>
              <a:rPr lang="en-US" dirty="0" err="1"/>
              <a:t>tabynlyk</a:t>
            </a:r>
            <a:r>
              <a:rPr lang="en-US" dirty="0"/>
              <a:t> hem-de </a:t>
            </a:r>
            <a:r>
              <a:rPr lang="en-US" dirty="0" err="1"/>
              <a:t>käbir</a:t>
            </a:r>
            <a:r>
              <a:rPr lang="en-US" dirty="0"/>
              <a:t> </a:t>
            </a:r>
            <a:r>
              <a:rPr lang="en-US" dirty="0" err="1"/>
              <a:t>beýleki</a:t>
            </a:r>
            <a:r>
              <a:rPr lang="en-US" dirty="0"/>
              <a:t> </a:t>
            </a:r>
            <a:r>
              <a:rPr lang="en-US" dirty="0" err="1"/>
              <a:t>aýratynlyklaryny</a:t>
            </a:r>
            <a:r>
              <a:rPr lang="en-US" dirty="0"/>
              <a:t> </a:t>
            </a:r>
            <a:r>
              <a:rPr lang="en-US" dirty="0" err="1"/>
              <a:t>derňeýär</a:t>
            </a:r>
            <a:r>
              <a:rPr lang="en-US" dirty="0" smtClean="0"/>
              <a:t>.</a:t>
            </a:r>
            <a:endParaRPr lang="tk-TM" dirty="0" smtClean="0"/>
          </a:p>
          <a:p>
            <a:r>
              <a:rPr lang="en-US" dirty="0" smtClean="0"/>
              <a:t> </a:t>
            </a:r>
            <a:r>
              <a:rPr lang="en-US" b="1" dirty="0" err="1">
                <a:solidFill>
                  <a:srgbClr val="0070C0"/>
                </a:solidFill>
              </a:rPr>
              <a:t>Lukmançylyk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psihologiýsy</a:t>
            </a:r>
            <a:r>
              <a:rPr lang="tk-TM" b="1" dirty="0" smtClean="0"/>
              <a:t>-</a:t>
            </a:r>
            <a:r>
              <a:rPr lang="en-US" b="1" dirty="0" smtClean="0"/>
              <a:t> </a:t>
            </a:r>
            <a:r>
              <a:rPr lang="en-US" dirty="0" err="1"/>
              <a:t>lukmanyň</a:t>
            </a:r>
            <a:r>
              <a:rPr lang="en-US" dirty="0"/>
              <a:t> </a:t>
            </a:r>
            <a:r>
              <a:rPr lang="en-US" dirty="0" err="1"/>
              <a:t>hünäri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baglanyşykly</a:t>
            </a:r>
            <a:r>
              <a:rPr lang="en-US" dirty="0"/>
              <a:t> we </a:t>
            </a:r>
            <a:r>
              <a:rPr lang="en-US" dirty="0" err="1"/>
              <a:t>keselbendiň</a:t>
            </a:r>
            <a:r>
              <a:rPr lang="en-US" dirty="0"/>
              <a:t> </a:t>
            </a:r>
            <a:r>
              <a:rPr lang="en-US" dirty="0" err="1"/>
              <a:t>ruhy</a:t>
            </a:r>
            <a:r>
              <a:rPr lang="en-US" dirty="0"/>
              <a:t> </a:t>
            </a:r>
            <a:r>
              <a:rPr lang="en-US" dirty="0" err="1"/>
              <a:t>aýratynlyklaryny</a:t>
            </a:r>
            <a:r>
              <a:rPr lang="en-US" dirty="0"/>
              <a:t> </a:t>
            </a:r>
            <a:r>
              <a:rPr lang="en-US" dirty="0" err="1"/>
              <a:t>öwrenýän</a:t>
            </a:r>
            <a:r>
              <a:rPr lang="en-US" dirty="0"/>
              <a:t> hem-de </a:t>
            </a:r>
            <a:r>
              <a:rPr lang="en-US" dirty="0" err="1"/>
              <a:t>bejergi</a:t>
            </a:r>
            <a:r>
              <a:rPr lang="en-US" dirty="0"/>
              <a:t> </a:t>
            </a:r>
            <a:r>
              <a:rPr lang="en-US" dirty="0" err="1"/>
              <a:t>işleriniň</a:t>
            </a:r>
            <a:r>
              <a:rPr lang="en-US" dirty="0"/>
              <a:t> </a:t>
            </a:r>
            <a:r>
              <a:rPr lang="en-US" dirty="0" err="1"/>
              <a:t>psihologik</a:t>
            </a:r>
            <a:r>
              <a:rPr lang="en-US" dirty="0"/>
              <a:t> </a:t>
            </a:r>
            <a:r>
              <a:rPr lang="en-US" dirty="0" err="1"/>
              <a:t>aýratynlyklaryny</a:t>
            </a:r>
            <a:r>
              <a:rPr lang="en-US" dirty="0"/>
              <a:t> </a:t>
            </a:r>
            <a:r>
              <a:rPr lang="en-US" dirty="0" err="1"/>
              <a:t>işläp</a:t>
            </a:r>
            <a:r>
              <a:rPr lang="en-US" dirty="0"/>
              <a:t> </a:t>
            </a:r>
            <a:r>
              <a:rPr lang="en-US" dirty="0" err="1"/>
              <a:t>taýýarlaýan</a:t>
            </a:r>
            <a:r>
              <a:rPr lang="en-US" dirty="0"/>
              <a:t> </a:t>
            </a:r>
            <a:r>
              <a:rPr lang="en-US" dirty="0" err="1"/>
              <a:t>ýörite</a:t>
            </a:r>
            <a:r>
              <a:rPr lang="en-US" dirty="0"/>
              <a:t> </a:t>
            </a:r>
            <a:r>
              <a:rPr lang="en-US" dirty="0" err="1"/>
              <a:t>pudakdyr</a:t>
            </a:r>
            <a:r>
              <a:rPr lang="en-US" dirty="0"/>
              <a:t>.</a:t>
            </a:r>
            <a:endParaRPr lang="ru-RU" dirty="0"/>
          </a:p>
          <a:p>
            <a:r>
              <a:rPr lang="en-US" b="1" dirty="0" err="1">
                <a:solidFill>
                  <a:srgbClr val="0070C0"/>
                </a:solidFill>
              </a:rPr>
              <a:t>Patopsihologiýa</a:t>
            </a:r>
            <a:r>
              <a:rPr lang="en-US" dirty="0"/>
              <a:t> (</a:t>
            </a:r>
            <a:r>
              <a:rPr lang="en-US" dirty="0" err="1"/>
              <a:t>adatdan</a:t>
            </a:r>
            <a:r>
              <a:rPr lang="en-US" dirty="0"/>
              <a:t> </a:t>
            </a:r>
            <a:r>
              <a:rPr lang="en-US" dirty="0" err="1"/>
              <a:t>daşary</a:t>
            </a:r>
            <a:r>
              <a:rPr lang="en-US" dirty="0"/>
              <a:t> </a:t>
            </a:r>
            <a:r>
              <a:rPr lang="en-US" dirty="0" err="1"/>
              <a:t>ösüş</a:t>
            </a:r>
            <a:r>
              <a:rPr lang="en-US" dirty="0"/>
              <a:t> </a:t>
            </a:r>
            <a:r>
              <a:rPr lang="en-US" dirty="0" err="1"/>
              <a:t>psihologiýasy</a:t>
            </a:r>
            <a:r>
              <a:rPr lang="en-US" dirty="0"/>
              <a:t>) – </a:t>
            </a:r>
            <a:r>
              <a:rPr lang="en-US" dirty="0" err="1"/>
              <a:t>psihikanyň</a:t>
            </a:r>
            <a:r>
              <a:rPr lang="en-US" dirty="0"/>
              <a:t> </a:t>
            </a:r>
            <a:r>
              <a:rPr lang="en-US" dirty="0" err="1"/>
              <a:t>ösüşinde</a:t>
            </a:r>
            <a:r>
              <a:rPr lang="en-US" dirty="0"/>
              <a:t> </a:t>
            </a:r>
            <a:r>
              <a:rPr lang="en-US" dirty="0" err="1"/>
              <a:t>ýüze</a:t>
            </a:r>
            <a:r>
              <a:rPr lang="en-US" dirty="0"/>
              <a:t> </a:t>
            </a:r>
            <a:r>
              <a:rPr lang="en-US" dirty="0" err="1"/>
              <a:t>çykýan</a:t>
            </a:r>
            <a:r>
              <a:rPr lang="en-US" dirty="0"/>
              <a:t> </a:t>
            </a:r>
            <a:r>
              <a:rPr lang="en-US" dirty="0" err="1"/>
              <a:t>dürli</a:t>
            </a:r>
            <a:r>
              <a:rPr lang="en-US" dirty="0"/>
              <a:t> </a:t>
            </a:r>
            <a:r>
              <a:rPr lang="en-US" dirty="0" err="1"/>
              <a:t>görnüşli</a:t>
            </a:r>
            <a:r>
              <a:rPr lang="en-US" dirty="0"/>
              <a:t> </a:t>
            </a:r>
            <a:r>
              <a:rPr lang="en-US" dirty="0" err="1"/>
              <a:t>gyşarmalary</a:t>
            </a:r>
            <a:r>
              <a:rPr lang="en-US" dirty="0"/>
              <a:t> </a:t>
            </a:r>
            <a:r>
              <a:rPr lang="en-US" dirty="0" err="1"/>
              <a:t>öwrenýär</a:t>
            </a:r>
            <a:r>
              <a:rPr lang="en-US" dirty="0"/>
              <a:t>. </a:t>
            </a:r>
            <a:r>
              <a:rPr lang="en-US" dirty="0" err="1"/>
              <a:t>Patopsihologiýanyň</a:t>
            </a:r>
            <a:r>
              <a:rPr lang="en-US" dirty="0"/>
              <a:t> </a:t>
            </a:r>
            <a:r>
              <a:rPr lang="en-US" dirty="0" err="1"/>
              <a:t>birnäçe</a:t>
            </a:r>
            <a:r>
              <a:rPr lang="en-US" dirty="0"/>
              <a:t> </a:t>
            </a:r>
            <a:r>
              <a:rPr lang="en-US" dirty="0" err="1"/>
              <a:t>ugurlary</a:t>
            </a:r>
            <a:r>
              <a:rPr lang="en-US" dirty="0"/>
              <a:t> bar:</a:t>
            </a:r>
            <a:endParaRPr lang="ru-RU" dirty="0"/>
          </a:p>
          <a:p>
            <a:r>
              <a:rPr lang="en-US" b="1" i="1" dirty="0" smtClean="0">
                <a:solidFill>
                  <a:srgbClr val="C00000"/>
                </a:solidFill>
              </a:rPr>
              <a:t>1. </a:t>
            </a:r>
            <a:r>
              <a:rPr lang="en-US" b="1" i="1" dirty="0" err="1" smtClean="0">
                <a:solidFill>
                  <a:srgbClr val="C00000"/>
                </a:solidFill>
              </a:rPr>
              <a:t>Oligofrenopsihologiýa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psihiki</a:t>
            </a:r>
            <a:r>
              <a:rPr lang="en-US" dirty="0" smtClean="0"/>
              <a:t> </a:t>
            </a:r>
            <a:r>
              <a:rPr lang="en-US" dirty="0" err="1" smtClean="0"/>
              <a:t>ösüşiň</a:t>
            </a:r>
            <a:r>
              <a:rPr lang="en-US" dirty="0" smtClean="0"/>
              <a:t> </a:t>
            </a:r>
            <a:r>
              <a:rPr lang="en-US" dirty="0" err="1" smtClean="0"/>
              <a:t>kelle</a:t>
            </a:r>
            <a:r>
              <a:rPr lang="en-US" dirty="0" smtClean="0"/>
              <a:t> </a:t>
            </a:r>
            <a:r>
              <a:rPr lang="en-US" dirty="0" err="1" smtClean="0"/>
              <a:t>beýnisiniň</a:t>
            </a:r>
            <a:endParaRPr lang="ru-RU" dirty="0" smtClean="0"/>
          </a:p>
          <a:p>
            <a:r>
              <a:rPr lang="en-US" dirty="0" err="1" smtClean="0"/>
              <a:t>dogabitdi</a:t>
            </a:r>
            <a:r>
              <a:rPr lang="en-US" dirty="0" smtClean="0"/>
              <a:t> </a:t>
            </a:r>
            <a:r>
              <a:rPr lang="en-US" dirty="0" err="1"/>
              <a:t>ýetmezçilikleri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baglanyşykly</a:t>
            </a:r>
            <a:r>
              <a:rPr lang="en-US" dirty="0"/>
              <a:t> </a:t>
            </a:r>
            <a:r>
              <a:rPr lang="en-US" dirty="0" err="1"/>
              <a:t>patologik</a:t>
            </a:r>
            <a:endParaRPr lang="ru-RU" dirty="0"/>
          </a:p>
          <a:p>
            <a:r>
              <a:rPr lang="en-US" dirty="0" err="1" smtClean="0"/>
              <a:t>hadysalary</a:t>
            </a:r>
            <a:r>
              <a:rPr lang="en-US" dirty="0" smtClean="0"/>
              <a:t>, </a:t>
            </a:r>
            <a:r>
              <a:rPr lang="en-US" dirty="0" err="1" smtClean="0"/>
              <a:t>akyl</a:t>
            </a:r>
            <a:r>
              <a:rPr lang="en-US" dirty="0" smtClean="0"/>
              <a:t> </a:t>
            </a:r>
            <a:r>
              <a:rPr lang="en-US" dirty="0" err="1" smtClean="0"/>
              <a:t>taýdan</a:t>
            </a:r>
            <a:r>
              <a:rPr lang="en-US" dirty="0" smtClean="0"/>
              <a:t> </a:t>
            </a:r>
            <a:r>
              <a:rPr lang="en-US" dirty="0" err="1" smtClean="0"/>
              <a:t>şikestlileri</a:t>
            </a:r>
            <a:r>
              <a:rPr lang="en-US" dirty="0" smtClean="0"/>
              <a:t> </a:t>
            </a:r>
            <a:r>
              <a:rPr lang="en-US" dirty="0" err="1" smtClean="0"/>
              <a:t>öwrenýär</a:t>
            </a:r>
            <a:r>
              <a:rPr lang="en-US" dirty="0" smtClean="0"/>
              <a:t>).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506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0932" y="237066"/>
            <a:ext cx="11921067" cy="6620933"/>
          </a:xfrm>
        </p:spPr>
        <p:txBody>
          <a:bodyPr/>
          <a:lstStyle/>
          <a:p>
            <a:r>
              <a:rPr lang="en-US" b="1" i="1" dirty="0">
                <a:solidFill>
                  <a:srgbClr val="C00000"/>
                </a:solidFill>
              </a:rPr>
              <a:t>2. </a:t>
            </a:r>
            <a:r>
              <a:rPr lang="en-US" b="1" i="1" dirty="0" err="1">
                <a:solidFill>
                  <a:srgbClr val="C00000"/>
                </a:solidFill>
              </a:rPr>
              <a:t>Tiflopsihologiýa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dirty="0"/>
              <a:t>(</a:t>
            </a:r>
            <a:r>
              <a:rPr lang="en-US" dirty="0" err="1"/>
              <a:t>kör</a:t>
            </a:r>
            <a:r>
              <a:rPr lang="en-US" dirty="0"/>
              <a:t> we </a:t>
            </a:r>
            <a:r>
              <a:rPr lang="en-US" dirty="0" err="1"/>
              <a:t>çala</a:t>
            </a:r>
            <a:r>
              <a:rPr lang="en-US" dirty="0"/>
              <a:t> </a:t>
            </a:r>
            <a:r>
              <a:rPr lang="en-US" dirty="0" err="1"/>
              <a:t>görýän</a:t>
            </a:r>
            <a:r>
              <a:rPr lang="en-US" dirty="0"/>
              <a:t> </a:t>
            </a:r>
            <a:r>
              <a:rPr lang="en-US" dirty="0" err="1"/>
              <a:t>adamlaryň</a:t>
            </a:r>
            <a:endParaRPr lang="ru-RU" dirty="0"/>
          </a:p>
          <a:p>
            <a:r>
              <a:rPr lang="en-US" dirty="0" err="1"/>
              <a:t>psihologiýasyny</a:t>
            </a:r>
            <a:r>
              <a:rPr lang="en-US" dirty="0"/>
              <a:t> </a:t>
            </a:r>
            <a:r>
              <a:rPr lang="en-US" dirty="0" err="1"/>
              <a:t>öwrenýär</a:t>
            </a:r>
            <a:r>
              <a:rPr lang="en-US" dirty="0"/>
              <a:t>).</a:t>
            </a:r>
            <a:endParaRPr lang="ru-RU" dirty="0"/>
          </a:p>
          <a:p>
            <a:r>
              <a:rPr lang="en-US" b="1" i="1" dirty="0">
                <a:solidFill>
                  <a:srgbClr val="C00000"/>
                </a:solidFill>
              </a:rPr>
              <a:t>3. </a:t>
            </a:r>
            <a:r>
              <a:rPr lang="en-US" b="1" i="1" dirty="0" err="1">
                <a:solidFill>
                  <a:srgbClr val="C00000"/>
                </a:solidFill>
              </a:rPr>
              <a:t>Surdopsihologiýa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dirty="0"/>
              <a:t>(</a:t>
            </a:r>
            <a:r>
              <a:rPr lang="en-US" dirty="0" err="1"/>
              <a:t>ker</a:t>
            </a:r>
            <a:r>
              <a:rPr lang="en-US" dirty="0"/>
              <a:t> we </a:t>
            </a:r>
            <a:r>
              <a:rPr lang="en-US" dirty="0" err="1"/>
              <a:t>çala</a:t>
            </a:r>
            <a:r>
              <a:rPr lang="en-US" dirty="0"/>
              <a:t> </a:t>
            </a:r>
            <a:r>
              <a:rPr lang="en-US" dirty="0" err="1"/>
              <a:t>eşidýän</a:t>
            </a:r>
            <a:r>
              <a:rPr lang="en-US" dirty="0"/>
              <a:t> </a:t>
            </a:r>
            <a:r>
              <a:rPr lang="en-US" dirty="0" err="1"/>
              <a:t>adamlaryň</a:t>
            </a:r>
            <a:r>
              <a:rPr lang="en-US" dirty="0"/>
              <a:t> </a:t>
            </a:r>
            <a:r>
              <a:rPr lang="en-US" dirty="0" err="1"/>
              <a:t>psihologik</a:t>
            </a:r>
            <a:r>
              <a:rPr lang="en-US" dirty="0"/>
              <a:t> </a:t>
            </a:r>
            <a:r>
              <a:rPr lang="en-US" dirty="0" err="1"/>
              <a:t>ýagdaýlaryny</a:t>
            </a:r>
            <a:r>
              <a:rPr lang="en-US" dirty="0"/>
              <a:t> </a:t>
            </a:r>
            <a:r>
              <a:rPr lang="en-US" dirty="0" err="1"/>
              <a:t>öwrenýär</a:t>
            </a:r>
            <a:r>
              <a:rPr lang="en-US" dirty="0" smtClean="0"/>
              <a:t>.</a:t>
            </a:r>
            <a:endParaRPr lang="tk-TM" dirty="0"/>
          </a:p>
          <a:p>
            <a:pPr marL="0" indent="0">
              <a:buNone/>
            </a:pPr>
            <a:r>
              <a:rPr lang="en-US" b="1" dirty="0" err="1">
                <a:solidFill>
                  <a:srgbClr val="0070C0"/>
                </a:solidFill>
              </a:rPr>
              <a:t>Pedagogik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psihologiýa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dirty="0"/>
              <a:t>- </a:t>
            </a:r>
            <a:r>
              <a:rPr lang="en-US" dirty="0" err="1"/>
              <a:t>okatmagyň</a:t>
            </a:r>
            <a:r>
              <a:rPr lang="en-US" dirty="0"/>
              <a:t> we </a:t>
            </a:r>
            <a:r>
              <a:rPr lang="en-US" dirty="0" err="1"/>
              <a:t>terbiýe</a:t>
            </a:r>
            <a:r>
              <a:rPr lang="en-US" dirty="0"/>
              <a:t> </a:t>
            </a:r>
            <a:r>
              <a:rPr lang="en-US" dirty="0" err="1"/>
              <a:t>bermegiň</a:t>
            </a:r>
            <a:r>
              <a:rPr lang="en-US" dirty="0"/>
              <a:t> </a:t>
            </a:r>
            <a:r>
              <a:rPr lang="en-US" dirty="0" err="1"/>
              <a:t>psihologik</a:t>
            </a:r>
            <a:r>
              <a:rPr lang="en-US" dirty="0"/>
              <a:t> </a:t>
            </a:r>
            <a:r>
              <a:rPr lang="en-US" dirty="0" err="1"/>
              <a:t>esaslaryny</a:t>
            </a:r>
            <a:r>
              <a:rPr lang="en-US" dirty="0"/>
              <a:t> </a:t>
            </a:r>
            <a:r>
              <a:rPr lang="en-US" dirty="0" err="1"/>
              <a:t>işläp</a:t>
            </a:r>
            <a:r>
              <a:rPr lang="en-US" dirty="0"/>
              <a:t> </a:t>
            </a:r>
            <a:r>
              <a:rPr lang="en-US" dirty="0" err="1"/>
              <a:t>düzmek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meşgullanýar</a:t>
            </a:r>
            <a:r>
              <a:rPr lang="en-US" dirty="0"/>
              <a:t>. </a:t>
            </a:r>
            <a:r>
              <a:rPr lang="en-US" dirty="0" err="1"/>
              <a:t>Pedagogik</a:t>
            </a:r>
            <a:r>
              <a:rPr lang="en-US" dirty="0"/>
              <a:t> </a:t>
            </a:r>
            <a:r>
              <a:rPr lang="en-US" dirty="0" err="1"/>
              <a:t>psihologiýa</a:t>
            </a:r>
            <a:r>
              <a:rPr lang="en-US" dirty="0"/>
              <a:t> </a:t>
            </a:r>
            <a:r>
              <a:rPr lang="en-US" dirty="0" err="1"/>
              <a:t>ýaş</a:t>
            </a:r>
            <a:r>
              <a:rPr lang="en-US" dirty="0"/>
              <a:t> </a:t>
            </a:r>
            <a:r>
              <a:rPr lang="en-US" dirty="0" err="1"/>
              <a:t>aýratynlyklary</a:t>
            </a:r>
            <a:r>
              <a:rPr lang="en-US" dirty="0"/>
              <a:t> </a:t>
            </a:r>
            <a:r>
              <a:rPr lang="en-US" dirty="0" err="1"/>
              <a:t>psihologiýasy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aýrylmaz</a:t>
            </a:r>
            <a:r>
              <a:rPr lang="en-US" dirty="0"/>
              <a:t> </a:t>
            </a:r>
            <a:r>
              <a:rPr lang="en-US" dirty="0" err="1"/>
              <a:t>baglanyşyklydyr</a:t>
            </a:r>
            <a:r>
              <a:rPr lang="en-US" dirty="0"/>
              <a:t>. </a:t>
            </a:r>
            <a:r>
              <a:rPr lang="en-US" dirty="0" err="1"/>
              <a:t>Munuň</a:t>
            </a:r>
            <a:r>
              <a:rPr lang="en-US" dirty="0"/>
              <a:t> </a:t>
            </a:r>
            <a:r>
              <a:rPr lang="en-US" dirty="0" err="1"/>
              <a:t>sebäbi</a:t>
            </a:r>
            <a:r>
              <a:rPr lang="en-US" dirty="0"/>
              <a:t>, </a:t>
            </a:r>
            <a:r>
              <a:rPr lang="en-US" dirty="0" err="1"/>
              <a:t>mekdep</a:t>
            </a:r>
            <a:r>
              <a:rPr lang="en-US" dirty="0"/>
              <a:t> </a:t>
            </a:r>
            <a:r>
              <a:rPr lang="en-US" dirty="0" err="1"/>
              <a:t>okuwçylarynyň</a:t>
            </a:r>
            <a:r>
              <a:rPr lang="en-US" dirty="0"/>
              <a:t> </a:t>
            </a:r>
            <a:r>
              <a:rPr lang="en-US" dirty="0" err="1"/>
              <a:t>ýaş</a:t>
            </a:r>
            <a:r>
              <a:rPr lang="en-US" dirty="0"/>
              <a:t> we </a:t>
            </a:r>
            <a:r>
              <a:rPr lang="en-US" dirty="0" err="1"/>
              <a:t>indiwidual</a:t>
            </a:r>
            <a:r>
              <a:rPr lang="en-US" dirty="0"/>
              <a:t> </a:t>
            </a:r>
            <a:r>
              <a:rPr lang="en-US" dirty="0" err="1"/>
              <a:t>aýratynlyklaryny</a:t>
            </a:r>
            <a:r>
              <a:rPr lang="en-US" dirty="0"/>
              <a:t> </a:t>
            </a:r>
            <a:r>
              <a:rPr lang="en-US" dirty="0" err="1"/>
              <a:t>nazara</a:t>
            </a:r>
            <a:r>
              <a:rPr lang="en-US" dirty="0"/>
              <a:t> </a:t>
            </a:r>
            <a:r>
              <a:rPr lang="en-US" dirty="0" err="1"/>
              <a:t>alman</a:t>
            </a:r>
            <a:r>
              <a:rPr lang="en-US" dirty="0"/>
              <a:t>, </a:t>
            </a:r>
            <a:r>
              <a:rPr lang="en-US" dirty="0" err="1"/>
              <a:t>okatmagyň</a:t>
            </a:r>
            <a:r>
              <a:rPr lang="en-US" dirty="0"/>
              <a:t> we </a:t>
            </a:r>
            <a:r>
              <a:rPr lang="en-US" dirty="0" err="1"/>
              <a:t>terbiýe</a:t>
            </a:r>
            <a:r>
              <a:rPr lang="en-US" dirty="0"/>
              <a:t> </a:t>
            </a:r>
            <a:r>
              <a:rPr lang="en-US" dirty="0" err="1"/>
              <a:t>bermegiň</a:t>
            </a:r>
            <a:r>
              <a:rPr lang="en-US" dirty="0"/>
              <a:t> </a:t>
            </a:r>
            <a:r>
              <a:rPr lang="en-US" dirty="0" err="1"/>
              <a:t>psihologik</a:t>
            </a:r>
            <a:r>
              <a:rPr lang="en-US" dirty="0"/>
              <a:t> </a:t>
            </a:r>
            <a:r>
              <a:rPr lang="en-US" dirty="0" err="1"/>
              <a:t>kanunalaýyklyklaryny</a:t>
            </a:r>
            <a:r>
              <a:rPr lang="en-US" dirty="0"/>
              <a:t> </a:t>
            </a:r>
            <a:r>
              <a:rPr lang="en-US" dirty="0" err="1"/>
              <a:t>aýdyňlaşdyrmak</a:t>
            </a:r>
            <a:r>
              <a:rPr lang="en-US" dirty="0"/>
              <a:t> </a:t>
            </a:r>
            <a:r>
              <a:rPr lang="en-US" dirty="0" err="1"/>
              <a:t>mümkin</a:t>
            </a:r>
            <a:r>
              <a:rPr lang="en-US" dirty="0"/>
              <a:t> </a:t>
            </a:r>
            <a:r>
              <a:rPr lang="en-US" dirty="0" err="1"/>
              <a:t>däldir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b="1" dirty="0" err="1">
                <a:solidFill>
                  <a:srgbClr val="0070C0"/>
                </a:solidFill>
              </a:rPr>
              <a:t>Ýuridik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psihologiýa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dirty="0"/>
              <a:t>– </a:t>
            </a:r>
            <a:r>
              <a:rPr lang="en-US" dirty="0" err="1"/>
              <a:t>zähmet-düzediş</a:t>
            </a:r>
            <a:r>
              <a:rPr lang="en-US" dirty="0"/>
              <a:t> </a:t>
            </a:r>
            <a:r>
              <a:rPr lang="en-US" dirty="0" err="1"/>
              <a:t>edaralarynda</a:t>
            </a:r>
            <a:r>
              <a:rPr lang="en-US" dirty="0"/>
              <a:t>, </a:t>
            </a:r>
            <a:r>
              <a:rPr lang="en-US" dirty="0" err="1"/>
              <a:t>aýryaýry</a:t>
            </a:r>
            <a:r>
              <a:rPr lang="en-US" dirty="0"/>
              <a:t> </a:t>
            </a:r>
            <a:r>
              <a:rPr lang="en-US" dirty="0" err="1"/>
              <a:t>adamlaryň</a:t>
            </a:r>
            <a:r>
              <a:rPr lang="en-US" dirty="0"/>
              <a:t> </a:t>
            </a:r>
            <a:r>
              <a:rPr lang="en-US" dirty="0" err="1"/>
              <a:t>zähmet</a:t>
            </a:r>
            <a:r>
              <a:rPr lang="en-US" dirty="0"/>
              <a:t> </a:t>
            </a:r>
            <a:r>
              <a:rPr lang="en-US" dirty="0" err="1"/>
              <a:t>düzgün-nyzamynyň</a:t>
            </a:r>
            <a:r>
              <a:rPr lang="en-US" dirty="0"/>
              <a:t>, </a:t>
            </a:r>
            <a:r>
              <a:rPr lang="en-US" dirty="0" err="1"/>
              <a:t>kanunçylygyň</a:t>
            </a:r>
            <a:r>
              <a:rPr lang="en-US" dirty="0"/>
              <a:t> we </a:t>
            </a:r>
            <a:r>
              <a:rPr lang="en-US" dirty="0" err="1"/>
              <a:t>ş.m</a:t>
            </a:r>
            <a:r>
              <a:rPr lang="en-US" dirty="0"/>
              <a:t>. </a:t>
            </a:r>
            <a:r>
              <a:rPr lang="en-US" dirty="0" err="1"/>
              <a:t>bozulmalaryň</a:t>
            </a:r>
            <a:r>
              <a:rPr lang="en-US" dirty="0"/>
              <a:t> </a:t>
            </a:r>
            <a:r>
              <a:rPr lang="en-US" dirty="0" err="1"/>
              <a:t>üstüni</a:t>
            </a:r>
            <a:r>
              <a:rPr lang="en-US" dirty="0"/>
              <a:t> </a:t>
            </a:r>
            <a:r>
              <a:rPr lang="en-US" dirty="0" err="1"/>
              <a:t>açmak</a:t>
            </a:r>
            <a:r>
              <a:rPr lang="en-US" dirty="0"/>
              <a:t> </a:t>
            </a:r>
            <a:r>
              <a:rPr lang="en-US" dirty="0" err="1"/>
              <a:t>boýunça</a:t>
            </a:r>
            <a:r>
              <a:rPr lang="en-US" dirty="0"/>
              <a:t> </a:t>
            </a:r>
            <a:r>
              <a:rPr lang="en-US" dirty="0" err="1"/>
              <a:t>derňew</a:t>
            </a:r>
            <a:r>
              <a:rPr lang="en-US" dirty="0"/>
              <a:t> </a:t>
            </a:r>
            <a:r>
              <a:rPr lang="en-US" dirty="0" err="1"/>
              <a:t>işlerini</a:t>
            </a:r>
            <a:r>
              <a:rPr lang="en-US" dirty="0"/>
              <a:t> </a:t>
            </a:r>
            <a:r>
              <a:rPr lang="en-US" dirty="0" err="1"/>
              <a:t>alyp</a:t>
            </a:r>
            <a:r>
              <a:rPr lang="en-US" dirty="0"/>
              <a:t> </a:t>
            </a:r>
            <a:r>
              <a:rPr lang="en-US" dirty="0" err="1"/>
              <a:t>barmagyň</a:t>
            </a:r>
            <a:r>
              <a:rPr lang="en-US" dirty="0"/>
              <a:t>, </a:t>
            </a:r>
            <a:r>
              <a:rPr lang="en-US" dirty="0" err="1"/>
              <a:t>şaýatlaryň</a:t>
            </a:r>
            <a:r>
              <a:rPr lang="en-US" dirty="0"/>
              <a:t> </a:t>
            </a:r>
            <a:r>
              <a:rPr lang="en-US" dirty="0" err="1"/>
              <a:t>görkezmelerini</a:t>
            </a:r>
            <a:r>
              <a:rPr lang="en-US" dirty="0"/>
              <a:t> </a:t>
            </a:r>
            <a:r>
              <a:rPr lang="en-US" dirty="0" err="1"/>
              <a:t>seljermegiň</a:t>
            </a:r>
            <a:r>
              <a:rPr lang="en-US" dirty="0"/>
              <a:t> </a:t>
            </a:r>
            <a:r>
              <a:rPr lang="en-US" dirty="0" err="1"/>
              <a:t>psihiki</a:t>
            </a:r>
            <a:r>
              <a:rPr lang="en-US" dirty="0"/>
              <a:t> </a:t>
            </a:r>
            <a:r>
              <a:rPr lang="en-US" dirty="0" err="1"/>
              <a:t>taraplary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baglanyşykly</a:t>
            </a:r>
            <a:r>
              <a:rPr lang="en-US" dirty="0"/>
              <a:t> </a:t>
            </a:r>
            <a:r>
              <a:rPr lang="en-US" dirty="0" err="1"/>
              <a:t>meseleleri</a:t>
            </a:r>
            <a:r>
              <a:rPr lang="en-US" dirty="0"/>
              <a:t>, </a:t>
            </a:r>
            <a:r>
              <a:rPr lang="en-US" dirty="0" err="1"/>
              <a:t>sorag</a:t>
            </a:r>
            <a:r>
              <a:rPr lang="en-US" dirty="0"/>
              <a:t> </a:t>
            </a:r>
            <a:r>
              <a:rPr lang="en-US" dirty="0" err="1"/>
              <a:t>etmäge</a:t>
            </a:r>
            <a:r>
              <a:rPr lang="en-US" dirty="0"/>
              <a:t> </a:t>
            </a:r>
            <a:r>
              <a:rPr lang="en-US" dirty="0" err="1"/>
              <a:t>degişli</a:t>
            </a:r>
            <a:r>
              <a:rPr lang="en-US" dirty="0"/>
              <a:t> </a:t>
            </a:r>
            <a:r>
              <a:rPr lang="en-US" dirty="0" err="1"/>
              <a:t>talaplary</a:t>
            </a:r>
            <a:r>
              <a:rPr lang="en-US" dirty="0"/>
              <a:t> we </a:t>
            </a:r>
            <a:r>
              <a:rPr lang="en-US" dirty="0" err="1"/>
              <a:t>ş.m</a:t>
            </a:r>
            <a:r>
              <a:rPr lang="en-US" dirty="0"/>
              <a:t>. </a:t>
            </a:r>
            <a:r>
              <a:rPr lang="en-US" dirty="0" err="1"/>
              <a:t>öwrenýär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661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391</TotalTime>
  <Words>1090</Words>
  <Application>Microsoft Office PowerPoint</Application>
  <PresentationFormat>Широкоэкранный</PresentationFormat>
  <Paragraphs>49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Umumy okuwyň temasy: Psihologiýanyň dersi we meseleleri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22</cp:revision>
  <dcterms:created xsi:type="dcterms:W3CDTF">2020-09-11T09:44:18Z</dcterms:created>
  <dcterms:modified xsi:type="dcterms:W3CDTF">2020-11-19T11:32:15Z</dcterms:modified>
</cp:coreProperties>
</file>