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95DAB-CA6F-4223-898C-6F9FE6103854}" type="doc">
      <dgm:prSet loTypeId="urn:microsoft.com/office/officeart/2005/8/layout/vList6" loCatId="process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D44B7DED-6734-478D-BF03-381DC70C614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Arheologik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maglumatlar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Altyndepe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jemgyýetinde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sosial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deňsizligiň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bolandygyna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şaýatlyk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edýär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.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Ýagny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onuň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ilaty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esasan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üç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topara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 err="1" smtClean="0">
              <a:solidFill>
                <a:schemeClr val="accent4">
                  <a:lumMod val="50000"/>
                </a:schemeClr>
              </a:solidFill>
            </a:rPr>
            <a:t>bölünipdir</a:t>
          </a:r>
          <a:r>
            <a:rPr lang="ru-RU" sz="2800" b="1" dirty="0" smtClean="0">
              <a:solidFill>
                <a:schemeClr val="accent4">
                  <a:lumMod val="50000"/>
                </a:schemeClr>
              </a:solidFill>
            </a:rPr>
            <a:t>: 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B72B05B6-6E51-4D47-BEA9-5DF1C0552335}" type="parTrans" cxnId="{85D27258-0E97-47DB-B2BE-025C5EF38BB3}">
      <dgm:prSet/>
      <dgm:spPr/>
      <dgm:t>
        <a:bodyPr/>
        <a:lstStyle/>
        <a:p>
          <a:endParaRPr lang="ru-RU"/>
        </a:p>
      </dgm:t>
    </dgm:pt>
    <dgm:pt modelId="{4DA7E7F8-982D-4196-BCC7-2FB066EA0DC4}" type="sibTrans" cxnId="{85D27258-0E97-47DB-B2BE-025C5EF38BB3}">
      <dgm:prSet/>
      <dgm:spPr/>
      <dgm:t>
        <a:bodyPr/>
        <a:lstStyle/>
        <a:p>
          <a:endParaRPr lang="ru-RU"/>
        </a:p>
      </dgm:t>
    </dgm:pt>
    <dgm:pt modelId="{BA7C8F7F-C5CF-424C-B62E-A40FB679C78B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1). </a:t>
          </a:r>
          <a:r>
            <a:rPr lang="ru-RU" b="1" dirty="0" err="1" smtClean="0">
              <a:solidFill>
                <a:srgbClr val="7030A0"/>
              </a:solidFill>
            </a:rPr>
            <a:t>Serdarlar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we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ruhanylar</a:t>
          </a:r>
          <a:r>
            <a:rPr lang="ru-RU" b="1" dirty="0" smtClean="0">
              <a:solidFill>
                <a:srgbClr val="7030A0"/>
              </a:solidFill>
            </a:rPr>
            <a:t>. 	</a:t>
          </a:r>
          <a:endParaRPr lang="ru-RU" b="1" dirty="0">
            <a:solidFill>
              <a:srgbClr val="7030A0"/>
            </a:solidFill>
          </a:endParaRPr>
        </a:p>
      </dgm:t>
    </dgm:pt>
    <dgm:pt modelId="{4EF02BB2-726B-4AAE-9A56-2EDDA3F01FC9}" type="parTrans" cxnId="{8BA3CBED-AA74-48F0-B505-07E7949E2E0C}">
      <dgm:prSet/>
      <dgm:spPr/>
      <dgm:t>
        <a:bodyPr/>
        <a:lstStyle/>
        <a:p>
          <a:endParaRPr lang="ru-RU"/>
        </a:p>
      </dgm:t>
    </dgm:pt>
    <dgm:pt modelId="{7D2D83DB-129E-4E70-AAEE-CB320E748F25}" type="sibTrans" cxnId="{8BA3CBED-AA74-48F0-B505-07E7949E2E0C}">
      <dgm:prSet/>
      <dgm:spPr/>
      <dgm:t>
        <a:bodyPr/>
        <a:lstStyle/>
        <a:p>
          <a:endParaRPr lang="ru-RU"/>
        </a:p>
      </dgm:t>
    </dgm:pt>
    <dgm:pt modelId="{47BCF1FF-A96D-4344-B4E3-9F38C16C6B6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2). </a:t>
          </a:r>
          <a:r>
            <a:rPr lang="ru-RU" b="1" dirty="0" err="1" smtClean="0">
              <a:solidFill>
                <a:srgbClr val="7030A0"/>
              </a:solidFill>
            </a:rPr>
            <a:t>Senetçiler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we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hünärmenler</a:t>
          </a:r>
          <a:r>
            <a:rPr lang="ru-RU" b="1" dirty="0" smtClean="0">
              <a:solidFill>
                <a:srgbClr val="7030A0"/>
              </a:solidFill>
            </a:rPr>
            <a:t>. </a:t>
          </a:r>
          <a:endParaRPr lang="ru-RU" b="1" dirty="0">
            <a:solidFill>
              <a:srgbClr val="7030A0"/>
            </a:solidFill>
          </a:endParaRPr>
        </a:p>
      </dgm:t>
    </dgm:pt>
    <dgm:pt modelId="{DAC58C7D-4102-4E25-B371-BCAC66894B46}" type="parTrans" cxnId="{A21A47BF-DFDD-48FF-9FE6-1877F406E920}">
      <dgm:prSet/>
      <dgm:spPr/>
      <dgm:t>
        <a:bodyPr/>
        <a:lstStyle/>
        <a:p>
          <a:endParaRPr lang="ru-RU"/>
        </a:p>
      </dgm:t>
    </dgm:pt>
    <dgm:pt modelId="{3D7F4D43-FB4A-4FB6-B073-299D1985805B}" type="sibTrans" cxnId="{A21A47BF-DFDD-48FF-9FE6-1877F406E920}">
      <dgm:prSet/>
      <dgm:spPr/>
      <dgm:t>
        <a:bodyPr/>
        <a:lstStyle/>
        <a:p>
          <a:endParaRPr lang="ru-RU"/>
        </a:p>
      </dgm:t>
    </dgm:pt>
    <dgm:pt modelId="{9A3CA52F-CD50-4839-B0CD-B298A77C331B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3). </a:t>
          </a:r>
          <a:r>
            <a:rPr lang="ru-RU" b="1" dirty="0" err="1" smtClean="0">
              <a:solidFill>
                <a:srgbClr val="7030A0"/>
              </a:solidFill>
            </a:rPr>
            <a:t>Azat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obşinaçylar</a:t>
          </a:r>
          <a:r>
            <a:rPr lang="ru-RU" b="1" dirty="0" smtClean="0">
              <a:solidFill>
                <a:srgbClr val="7030A0"/>
              </a:solidFill>
            </a:rPr>
            <a:t>. </a:t>
          </a:r>
          <a:endParaRPr lang="ru-RU" b="1" dirty="0">
            <a:solidFill>
              <a:srgbClr val="7030A0"/>
            </a:solidFill>
          </a:endParaRPr>
        </a:p>
      </dgm:t>
    </dgm:pt>
    <dgm:pt modelId="{CC4B282E-DC1F-4151-BE3D-B225F25237A4}" type="parTrans" cxnId="{71605587-47F0-491A-8822-19D4AA977880}">
      <dgm:prSet/>
      <dgm:spPr/>
      <dgm:t>
        <a:bodyPr/>
        <a:lstStyle/>
        <a:p>
          <a:endParaRPr lang="ru-RU"/>
        </a:p>
      </dgm:t>
    </dgm:pt>
    <dgm:pt modelId="{26945335-D8F1-41A1-95CB-59EE6AB442F1}" type="sibTrans" cxnId="{71605587-47F0-491A-8822-19D4AA977880}">
      <dgm:prSet/>
      <dgm:spPr/>
      <dgm:t>
        <a:bodyPr/>
        <a:lstStyle/>
        <a:p>
          <a:endParaRPr lang="ru-RU"/>
        </a:p>
      </dgm:t>
    </dgm:pt>
    <dgm:pt modelId="{AC9FC99E-7987-492B-8939-98D8DA85A560}" type="pres">
      <dgm:prSet presAssocID="{98295DAB-CA6F-4223-898C-6F9FE610385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F29D229-0994-496E-A710-23368600EF9A}" type="pres">
      <dgm:prSet presAssocID="{D44B7DED-6734-478D-BF03-381DC70C6140}" presName="linNode" presStyleCnt="0"/>
      <dgm:spPr/>
    </dgm:pt>
    <dgm:pt modelId="{6291A16C-239B-4DF2-8FD3-9C7D6EF63E08}" type="pres">
      <dgm:prSet presAssocID="{D44B7DED-6734-478D-BF03-381DC70C6140}" presName="parentShp" presStyleLbl="node1" presStyleIdx="0" presStyleCnt="1" custScaleX="125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E0AD9-AAA5-40CA-B356-344C5F17A09A}" type="pres">
      <dgm:prSet presAssocID="{D44B7DED-6734-478D-BF03-381DC70C6140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D27258-0E97-47DB-B2BE-025C5EF38BB3}" srcId="{98295DAB-CA6F-4223-898C-6F9FE6103854}" destId="{D44B7DED-6734-478D-BF03-381DC70C6140}" srcOrd="0" destOrd="0" parTransId="{B72B05B6-6E51-4D47-BEA9-5DF1C0552335}" sibTransId="{4DA7E7F8-982D-4196-BCC7-2FB066EA0DC4}"/>
    <dgm:cxn modelId="{0B566182-1A73-47E8-8DAE-609463053D77}" type="presOf" srcId="{47BCF1FF-A96D-4344-B4E3-9F38C16C6B65}" destId="{3F7E0AD9-AAA5-40CA-B356-344C5F17A09A}" srcOrd="0" destOrd="1" presId="urn:microsoft.com/office/officeart/2005/8/layout/vList6"/>
    <dgm:cxn modelId="{A21A47BF-DFDD-48FF-9FE6-1877F406E920}" srcId="{D44B7DED-6734-478D-BF03-381DC70C6140}" destId="{47BCF1FF-A96D-4344-B4E3-9F38C16C6B65}" srcOrd="1" destOrd="0" parTransId="{DAC58C7D-4102-4E25-B371-BCAC66894B46}" sibTransId="{3D7F4D43-FB4A-4FB6-B073-299D1985805B}"/>
    <dgm:cxn modelId="{8BA3CBED-AA74-48F0-B505-07E7949E2E0C}" srcId="{D44B7DED-6734-478D-BF03-381DC70C6140}" destId="{BA7C8F7F-C5CF-424C-B62E-A40FB679C78B}" srcOrd="0" destOrd="0" parTransId="{4EF02BB2-726B-4AAE-9A56-2EDDA3F01FC9}" sibTransId="{7D2D83DB-129E-4E70-AAEE-CB320E748F25}"/>
    <dgm:cxn modelId="{71605587-47F0-491A-8822-19D4AA977880}" srcId="{D44B7DED-6734-478D-BF03-381DC70C6140}" destId="{9A3CA52F-CD50-4839-B0CD-B298A77C331B}" srcOrd="2" destOrd="0" parTransId="{CC4B282E-DC1F-4151-BE3D-B225F25237A4}" sibTransId="{26945335-D8F1-41A1-95CB-59EE6AB442F1}"/>
    <dgm:cxn modelId="{695E56EB-823D-405A-B87A-61582C4AC3B8}" type="presOf" srcId="{9A3CA52F-CD50-4839-B0CD-B298A77C331B}" destId="{3F7E0AD9-AAA5-40CA-B356-344C5F17A09A}" srcOrd="0" destOrd="2" presId="urn:microsoft.com/office/officeart/2005/8/layout/vList6"/>
    <dgm:cxn modelId="{7BD8F1D7-A254-4EEF-96EC-AC9E4F964D0E}" type="presOf" srcId="{BA7C8F7F-C5CF-424C-B62E-A40FB679C78B}" destId="{3F7E0AD9-AAA5-40CA-B356-344C5F17A09A}" srcOrd="0" destOrd="0" presId="urn:microsoft.com/office/officeart/2005/8/layout/vList6"/>
    <dgm:cxn modelId="{3D58FE51-3623-429C-B1FA-82A16F84DB95}" type="presOf" srcId="{D44B7DED-6734-478D-BF03-381DC70C6140}" destId="{6291A16C-239B-4DF2-8FD3-9C7D6EF63E08}" srcOrd="0" destOrd="0" presId="urn:microsoft.com/office/officeart/2005/8/layout/vList6"/>
    <dgm:cxn modelId="{120A53EE-FC79-41AB-AF4F-BEFD09B30671}" type="presOf" srcId="{98295DAB-CA6F-4223-898C-6F9FE6103854}" destId="{AC9FC99E-7987-492B-8939-98D8DA85A560}" srcOrd="0" destOrd="0" presId="urn:microsoft.com/office/officeart/2005/8/layout/vList6"/>
    <dgm:cxn modelId="{DE9517F0-95F1-4D7B-9760-BAE2396FFB7E}" type="presParOf" srcId="{AC9FC99E-7987-492B-8939-98D8DA85A560}" destId="{0F29D229-0994-496E-A710-23368600EF9A}" srcOrd="0" destOrd="0" presId="urn:microsoft.com/office/officeart/2005/8/layout/vList6"/>
    <dgm:cxn modelId="{0D11AF3D-539A-4C75-88DF-1DEF12D33474}" type="presParOf" srcId="{0F29D229-0994-496E-A710-23368600EF9A}" destId="{6291A16C-239B-4DF2-8FD3-9C7D6EF63E08}" srcOrd="0" destOrd="0" presId="urn:microsoft.com/office/officeart/2005/8/layout/vList6"/>
    <dgm:cxn modelId="{4C20F6F6-C71E-487D-B10B-4AB828E29824}" type="presParOf" srcId="{0F29D229-0994-496E-A710-23368600EF9A}" destId="{3F7E0AD9-AAA5-40CA-B356-344C5F17A09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E0AD9-AAA5-40CA-B356-344C5F17A09A}">
      <dsp:nvSpPr>
        <dsp:cNvPr id="0" name=""/>
        <dsp:cNvSpPr/>
      </dsp:nvSpPr>
      <dsp:spPr>
        <a:xfrm>
          <a:off x="3949798" y="0"/>
          <a:ext cx="4733627" cy="508001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4">
                <a:tint val="30000"/>
                <a:satMod val="250000"/>
              </a:schemeClr>
            </a:gs>
            <a:gs pos="72000">
              <a:schemeClr val="accent4">
                <a:tint val="75000"/>
                <a:satMod val="210000"/>
              </a:schemeClr>
            </a:gs>
            <a:gs pos="100000">
              <a:schemeClr val="accent4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4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7030A0"/>
              </a:solidFill>
            </a:rPr>
            <a:t>1). </a:t>
          </a:r>
          <a:r>
            <a:rPr lang="ru-RU" sz="3200" b="1" kern="1200" dirty="0" err="1" smtClean="0">
              <a:solidFill>
                <a:srgbClr val="7030A0"/>
              </a:solidFill>
            </a:rPr>
            <a:t>Serdarlar</a:t>
          </a:r>
          <a:r>
            <a:rPr lang="ru-RU" sz="3200" b="1" kern="1200" dirty="0" smtClean="0">
              <a:solidFill>
                <a:srgbClr val="7030A0"/>
              </a:solidFill>
            </a:rPr>
            <a:t> </a:t>
          </a:r>
          <a:r>
            <a:rPr lang="ru-RU" sz="3200" b="1" kern="1200" dirty="0" err="1" smtClean="0">
              <a:solidFill>
                <a:srgbClr val="7030A0"/>
              </a:solidFill>
            </a:rPr>
            <a:t>we</a:t>
          </a:r>
          <a:r>
            <a:rPr lang="ru-RU" sz="3200" b="1" kern="1200" dirty="0" smtClean="0">
              <a:solidFill>
                <a:srgbClr val="7030A0"/>
              </a:solidFill>
            </a:rPr>
            <a:t> </a:t>
          </a:r>
          <a:r>
            <a:rPr lang="ru-RU" sz="3200" b="1" kern="1200" dirty="0" err="1" smtClean="0">
              <a:solidFill>
                <a:srgbClr val="7030A0"/>
              </a:solidFill>
            </a:rPr>
            <a:t>ruhanylar</a:t>
          </a:r>
          <a:r>
            <a:rPr lang="ru-RU" sz="3200" b="1" kern="1200" dirty="0" smtClean="0">
              <a:solidFill>
                <a:srgbClr val="7030A0"/>
              </a:solidFill>
            </a:rPr>
            <a:t>. 	</a:t>
          </a:r>
          <a:endParaRPr lang="ru-RU" sz="3200" b="1" kern="1200" dirty="0">
            <a:solidFill>
              <a:srgbClr val="7030A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7030A0"/>
              </a:solidFill>
            </a:rPr>
            <a:t>2). </a:t>
          </a:r>
          <a:r>
            <a:rPr lang="ru-RU" sz="3200" b="1" kern="1200" dirty="0" err="1" smtClean="0">
              <a:solidFill>
                <a:srgbClr val="7030A0"/>
              </a:solidFill>
            </a:rPr>
            <a:t>Senetçiler</a:t>
          </a:r>
          <a:r>
            <a:rPr lang="ru-RU" sz="3200" b="1" kern="1200" dirty="0" smtClean="0">
              <a:solidFill>
                <a:srgbClr val="7030A0"/>
              </a:solidFill>
            </a:rPr>
            <a:t> </a:t>
          </a:r>
          <a:r>
            <a:rPr lang="ru-RU" sz="3200" b="1" kern="1200" dirty="0" err="1" smtClean="0">
              <a:solidFill>
                <a:srgbClr val="7030A0"/>
              </a:solidFill>
            </a:rPr>
            <a:t>we</a:t>
          </a:r>
          <a:r>
            <a:rPr lang="ru-RU" sz="3200" b="1" kern="1200" dirty="0" smtClean="0">
              <a:solidFill>
                <a:srgbClr val="7030A0"/>
              </a:solidFill>
            </a:rPr>
            <a:t> </a:t>
          </a:r>
          <a:r>
            <a:rPr lang="ru-RU" sz="3200" b="1" kern="1200" dirty="0" err="1" smtClean="0">
              <a:solidFill>
                <a:srgbClr val="7030A0"/>
              </a:solidFill>
            </a:rPr>
            <a:t>hünärmenler</a:t>
          </a:r>
          <a:r>
            <a:rPr lang="ru-RU" sz="3200" b="1" kern="1200" dirty="0" smtClean="0">
              <a:solidFill>
                <a:srgbClr val="7030A0"/>
              </a:solidFill>
            </a:rPr>
            <a:t>. </a:t>
          </a:r>
          <a:endParaRPr lang="ru-RU" sz="3200" b="1" kern="1200" dirty="0">
            <a:solidFill>
              <a:srgbClr val="7030A0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solidFill>
                <a:srgbClr val="7030A0"/>
              </a:solidFill>
            </a:rPr>
            <a:t>3). </a:t>
          </a:r>
          <a:r>
            <a:rPr lang="ru-RU" sz="3200" b="1" kern="1200" dirty="0" err="1" smtClean="0">
              <a:solidFill>
                <a:srgbClr val="7030A0"/>
              </a:solidFill>
            </a:rPr>
            <a:t>Azat</a:t>
          </a:r>
          <a:r>
            <a:rPr lang="ru-RU" sz="3200" b="1" kern="1200" dirty="0" smtClean="0">
              <a:solidFill>
                <a:srgbClr val="7030A0"/>
              </a:solidFill>
            </a:rPr>
            <a:t> </a:t>
          </a:r>
          <a:r>
            <a:rPr lang="ru-RU" sz="3200" b="1" kern="1200" dirty="0" err="1" smtClean="0">
              <a:solidFill>
                <a:srgbClr val="7030A0"/>
              </a:solidFill>
            </a:rPr>
            <a:t>obşinaçylar</a:t>
          </a:r>
          <a:r>
            <a:rPr lang="ru-RU" sz="3200" b="1" kern="1200" dirty="0" smtClean="0">
              <a:solidFill>
                <a:srgbClr val="7030A0"/>
              </a:solidFill>
            </a:rPr>
            <a:t>. </a:t>
          </a:r>
          <a:endParaRPr lang="ru-RU" sz="3200" b="1" kern="1200" dirty="0">
            <a:solidFill>
              <a:srgbClr val="7030A0"/>
            </a:solidFill>
          </a:endParaRPr>
        </a:p>
      </dsp:txBody>
      <dsp:txXfrm>
        <a:off x="3949798" y="635002"/>
        <a:ext cx="2958517" cy="3810013"/>
      </dsp:txXfrm>
    </dsp:sp>
    <dsp:sp modelId="{6291A16C-239B-4DF2-8FD3-9C7D6EF63E08}">
      <dsp:nvSpPr>
        <dsp:cNvPr id="0" name=""/>
        <dsp:cNvSpPr/>
      </dsp:nvSpPr>
      <dsp:spPr>
        <a:xfrm>
          <a:off x="3373" y="0"/>
          <a:ext cx="3946425" cy="5080017"/>
        </a:xfrm>
        <a:prstGeom prst="roundRect">
          <a:avLst/>
        </a:prstGeom>
        <a:gradFill rotWithShape="1">
          <a:gsLst>
            <a:gs pos="0">
              <a:schemeClr val="accent6">
                <a:tint val="30000"/>
                <a:satMod val="250000"/>
              </a:schemeClr>
            </a:gs>
            <a:gs pos="72000">
              <a:schemeClr val="accent6">
                <a:tint val="75000"/>
                <a:satMod val="210000"/>
              </a:schemeClr>
            </a:gs>
            <a:gs pos="100000">
              <a:schemeClr val="accent6">
                <a:tint val="85000"/>
                <a:satMod val="210000"/>
              </a:schemeClr>
            </a:gs>
          </a:gsLst>
          <a:lin ang="5400000" scaled="1"/>
        </a:gradFill>
        <a:ln w="10000" cap="flat" cmpd="sng" algn="ctr">
          <a:solidFill>
            <a:schemeClr val="accent6"/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Arheologik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maglumatlar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Altyndepe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jemgyýetinde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sosial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deňsizligiň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bolandygyna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şaýatlyk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edýär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.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Ýagny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onuň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ilaty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esasan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üç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topara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kern="1200" dirty="0" err="1" smtClean="0">
              <a:solidFill>
                <a:schemeClr val="accent4">
                  <a:lumMod val="50000"/>
                </a:schemeClr>
              </a:solidFill>
            </a:rPr>
            <a:t>bölünipdir</a:t>
          </a:r>
          <a:r>
            <a:rPr lang="ru-RU" sz="2800" b="1" kern="1200" dirty="0" smtClean="0">
              <a:solidFill>
                <a:schemeClr val="accent4">
                  <a:lumMod val="50000"/>
                </a:schemeClr>
              </a:solidFill>
            </a:rPr>
            <a:t>: 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196022" y="192649"/>
        <a:ext cx="3561127" cy="4694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328726"/>
          </a:xfrm>
        </p:spPr>
        <p:txBody>
          <a:bodyPr>
            <a:normAutofit/>
          </a:bodyPr>
          <a:lstStyle/>
          <a:p>
            <a:pPr algn="ctr"/>
            <a:r>
              <a:rPr lang="sq-AL" b="1" dirty="0" smtClean="0">
                <a:solidFill>
                  <a:srgbClr val="FF0000"/>
                </a:solidFill>
              </a:rPr>
              <a:t>Tema: Türkmenistan iň gadymy döwürde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5630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q-AL" sz="4400" b="1" dirty="0" smtClean="0">
                <a:solidFill>
                  <a:srgbClr val="00B050"/>
                </a:solidFill>
              </a:rPr>
              <a:t>Meýilnama:</a:t>
            </a:r>
            <a:endParaRPr lang="ru-RU" sz="4400" b="1" dirty="0" smtClean="0">
              <a:solidFill>
                <a:srgbClr val="00B050"/>
              </a:solidFill>
            </a:endParaRPr>
          </a:p>
          <a:p>
            <a:pPr lvl="0">
              <a:buNone/>
            </a:pPr>
            <a:r>
              <a:rPr lang="en-US" sz="4400" b="1" dirty="0" smtClean="0"/>
              <a:t>1.</a:t>
            </a:r>
            <a:r>
              <a:rPr lang="ru-RU" sz="4400" b="1" dirty="0" err="1" smtClean="0"/>
              <a:t>Altyndepe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sebitde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iň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ilkinji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şäher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döwletidir</a:t>
            </a:r>
            <a:r>
              <a:rPr lang="ru-RU" sz="4400" b="1" dirty="0" smtClean="0"/>
              <a:t>.</a:t>
            </a:r>
            <a:endParaRPr lang="ru-RU" sz="4400" dirty="0" smtClean="0"/>
          </a:p>
          <a:p>
            <a:pPr lvl="0">
              <a:buNone/>
            </a:pPr>
            <a:r>
              <a:rPr lang="en-US" sz="4400" b="1" dirty="0" smtClean="0"/>
              <a:t>2.</a:t>
            </a:r>
            <a:r>
              <a:rPr lang="ru-RU" sz="4400" b="1" dirty="0" err="1" smtClean="0"/>
              <a:t>Marguş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döwleti</a:t>
            </a:r>
            <a:r>
              <a:rPr lang="ru-RU" sz="4400" b="1" dirty="0" smtClean="0"/>
              <a:t>.</a:t>
            </a:r>
            <a:endParaRPr lang="ru-RU" sz="4400" dirty="0" smtClean="0"/>
          </a:p>
          <a:p>
            <a:pPr lvl="0">
              <a:buNone/>
            </a:pPr>
            <a:r>
              <a:rPr lang="en-US" sz="4400" b="1" dirty="0" smtClean="0"/>
              <a:t>3.</a:t>
            </a:r>
            <a:r>
              <a:rPr lang="ru-RU" sz="4400" b="1" dirty="0" err="1" smtClean="0"/>
              <a:t>Otparazçylyk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dini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we</a:t>
            </a:r>
            <a:r>
              <a:rPr lang="en-US" sz="4400" b="1" dirty="0" smtClean="0"/>
              <a:t> </a:t>
            </a:r>
            <a:r>
              <a:rPr lang="ru-RU" sz="4400" b="1" dirty="0" smtClean="0"/>
              <a:t>“</a:t>
            </a:r>
            <a:r>
              <a:rPr lang="ru-RU" sz="4400" b="1" dirty="0" err="1" smtClean="0"/>
              <a:t>Awesta</a:t>
            </a:r>
            <a:r>
              <a:rPr lang="ru-RU" sz="4400" b="1" dirty="0" smtClean="0"/>
              <a:t>”.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568952" cy="6048672"/>
          </a:xfrm>
        </p:spPr>
      </p:pic>
    </p:spTree>
    <p:extLst>
      <p:ext uri="{BB962C8B-B14F-4D97-AF65-F5344CB8AC3E}">
        <p14:creationId xmlns:p14="http://schemas.microsoft.com/office/powerpoint/2010/main" val="41430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4"/>
            <a:ext cx="4248472" cy="504056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052736"/>
            <a:ext cx="4343400" cy="5184576"/>
          </a:xfrm>
        </p:spPr>
      </p:pic>
    </p:spTree>
    <p:extLst>
      <p:ext uri="{BB962C8B-B14F-4D97-AF65-F5344CB8AC3E}">
        <p14:creationId xmlns:p14="http://schemas.microsoft.com/office/powerpoint/2010/main" val="103163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0688"/>
            <a:ext cx="8568952" cy="5616623"/>
          </a:xfrm>
        </p:spPr>
      </p:pic>
    </p:spTree>
    <p:extLst>
      <p:ext uri="{BB962C8B-B14F-4D97-AF65-F5344CB8AC3E}">
        <p14:creationId xmlns:p14="http://schemas.microsoft.com/office/powerpoint/2010/main" val="5027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80920" cy="6192688"/>
          </a:xfrm>
        </p:spPr>
      </p:pic>
    </p:spTree>
    <p:extLst>
      <p:ext uri="{BB962C8B-B14F-4D97-AF65-F5344CB8AC3E}">
        <p14:creationId xmlns:p14="http://schemas.microsoft.com/office/powerpoint/2010/main" val="19829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3</a:t>
            </a:r>
            <a:r>
              <a:rPr lang="ru-RU" b="1" dirty="0" smtClean="0"/>
              <a:t>. </a:t>
            </a:r>
            <a:r>
              <a:rPr lang="ru-RU" b="1" dirty="0" err="1" smtClean="0"/>
              <a:t>Otparazçylyk</a:t>
            </a:r>
            <a:r>
              <a:rPr lang="ru-RU" b="1" dirty="0" smtClean="0"/>
              <a:t> </a:t>
            </a:r>
            <a:r>
              <a:rPr lang="ru-RU" b="1" dirty="0" err="1"/>
              <a:t>dini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en-US" b="1" dirty="0"/>
              <a:t> </a:t>
            </a:r>
            <a:r>
              <a:rPr lang="ru-RU" b="1" dirty="0"/>
              <a:t>“</a:t>
            </a:r>
            <a:r>
              <a:rPr lang="ru-RU" b="1" dirty="0" err="1"/>
              <a:t>Awesta</a:t>
            </a:r>
            <a:r>
              <a:rPr lang="ru-RU" b="1" dirty="0" smtClean="0"/>
              <a:t>”.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7776864" cy="5472607"/>
          </a:xfrm>
        </p:spPr>
      </p:pic>
    </p:spTree>
    <p:extLst>
      <p:ext uri="{BB962C8B-B14F-4D97-AF65-F5344CB8AC3E}">
        <p14:creationId xmlns:p14="http://schemas.microsoft.com/office/powerpoint/2010/main" val="19707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476672"/>
            <a:ext cx="8686800" cy="619271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Otparazçylygyň</a:t>
            </a:r>
            <a:r>
              <a:rPr lang="en-US" dirty="0"/>
              <a:t>  </a:t>
            </a:r>
            <a:r>
              <a:rPr lang="en-US" dirty="0" err="1"/>
              <a:t>mukaddes</a:t>
            </a:r>
            <a:r>
              <a:rPr lang="en-US" dirty="0"/>
              <a:t>  </a:t>
            </a:r>
            <a:r>
              <a:rPr lang="en-US" dirty="0" err="1"/>
              <a:t>kitaby</a:t>
            </a:r>
            <a:r>
              <a:rPr lang="en-US" dirty="0"/>
              <a:t>  “</a:t>
            </a:r>
            <a:r>
              <a:rPr lang="en-US" dirty="0" err="1"/>
              <a:t>Awestadyr</a:t>
            </a:r>
            <a:r>
              <a:rPr lang="en-US" dirty="0"/>
              <a:t>”. 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kitap</a:t>
            </a:r>
            <a:r>
              <a:rPr lang="en-US" dirty="0"/>
              <a:t> </a:t>
            </a:r>
            <a:r>
              <a:rPr lang="en-US" dirty="0" err="1"/>
              <a:t>ýazylan</a:t>
            </a:r>
            <a:r>
              <a:rPr lang="en-US" dirty="0"/>
              <a:t> </a:t>
            </a:r>
            <a:r>
              <a:rPr lang="en-US" dirty="0" err="1"/>
              <a:t>wagty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ilkinji</a:t>
            </a:r>
            <a:r>
              <a:rPr lang="en-US" dirty="0"/>
              <a:t> </a:t>
            </a:r>
            <a:r>
              <a:rPr lang="en-US" dirty="0" err="1"/>
              <a:t>orunda</a:t>
            </a:r>
            <a:r>
              <a:rPr lang="en-US" dirty="0"/>
              <a:t> </a:t>
            </a:r>
            <a:r>
              <a:rPr lang="en-US" dirty="0" err="1"/>
              <a:t>durýan</a:t>
            </a:r>
            <a:r>
              <a:rPr lang="en-US" dirty="0"/>
              <a:t>    </a:t>
            </a:r>
            <a:r>
              <a:rPr lang="en-US" dirty="0" err="1"/>
              <a:t>gymmatly</a:t>
            </a:r>
            <a:r>
              <a:rPr lang="en-US" dirty="0"/>
              <a:t> </a:t>
            </a:r>
            <a:r>
              <a:rPr lang="en-US" dirty="0" err="1"/>
              <a:t>ýygyndylar</a:t>
            </a:r>
            <a:r>
              <a:rPr lang="en-US" dirty="0"/>
              <a:t> </a:t>
            </a:r>
            <a:r>
              <a:rPr lang="en-US" dirty="0" err="1"/>
              <a:t>toplumydyr</a:t>
            </a:r>
            <a:r>
              <a:rPr lang="en-US" dirty="0"/>
              <a:t>. “</a:t>
            </a:r>
            <a:r>
              <a:rPr lang="en-US" dirty="0" err="1"/>
              <a:t>Awesta</a:t>
            </a:r>
            <a:r>
              <a:rPr lang="en-US" dirty="0"/>
              <a:t>” her </a:t>
            </a:r>
            <a:r>
              <a:rPr lang="en-US" dirty="0" err="1"/>
              <a:t>haýsy</a:t>
            </a:r>
            <a:r>
              <a:rPr lang="en-US" dirty="0"/>
              <a:t>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hasapdan</a:t>
            </a:r>
            <a:r>
              <a:rPr lang="en-US" dirty="0"/>
              <a:t> 500 </a:t>
            </a:r>
            <a:r>
              <a:rPr lang="en-US" dirty="0" err="1"/>
              <a:t>sahypalyk</a:t>
            </a:r>
            <a:r>
              <a:rPr lang="en-US" dirty="0"/>
              <a:t> , </a:t>
            </a:r>
            <a:r>
              <a:rPr lang="en-US" dirty="0" err="1"/>
              <a:t>jemi</a:t>
            </a:r>
            <a:r>
              <a:rPr lang="en-US" dirty="0"/>
              <a:t>  21  </a:t>
            </a:r>
            <a:r>
              <a:rPr lang="en-US" dirty="0" err="1"/>
              <a:t>kitapdan</a:t>
            </a:r>
            <a:r>
              <a:rPr lang="en-US" dirty="0"/>
              <a:t>  </a:t>
            </a:r>
            <a:r>
              <a:rPr lang="en-US" dirty="0" err="1"/>
              <a:t>ybarat</a:t>
            </a:r>
            <a:r>
              <a:rPr lang="en-US" dirty="0"/>
              <a:t>  </a:t>
            </a:r>
            <a:r>
              <a:rPr lang="en-US" dirty="0" err="1"/>
              <a:t>bolup</a:t>
            </a:r>
            <a:r>
              <a:rPr lang="en-US" dirty="0"/>
              <a:t>  </a:t>
            </a:r>
            <a:r>
              <a:rPr lang="en-US" dirty="0" err="1"/>
              <a:t>arameý</a:t>
            </a:r>
            <a:r>
              <a:rPr lang="en-US" dirty="0"/>
              <a:t>  </a:t>
            </a:r>
            <a:r>
              <a:rPr lang="en-US" dirty="0" err="1"/>
              <a:t>elipbiýinde</a:t>
            </a:r>
            <a:r>
              <a:rPr lang="en-US" dirty="0"/>
              <a:t> </a:t>
            </a:r>
            <a:r>
              <a:rPr lang="en-US" dirty="0" err="1" smtClean="0"/>
              <a:t>altyn</a:t>
            </a:r>
            <a:r>
              <a:rPr lang="en-US" dirty="0" smtClean="0"/>
              <a:t>  </a:t>
            </a:r>
            <a:r>
              <a:rPr lang="en-US" dirty="0" err="1"/>
              <a:t>suwy</a:t>
            </a:r>
            <a:r>
              <a:rPr lang="en-US" dirty="0"/>
              <a:t>  </a:t>
            </a:r>
            <a:r>
              <a:rPr lang="en-US" dirty="0" err="1"/>
              <a:t>çaýylan</a:t>
            </a:r>
            <a:r>
              <a:rPr lang="en-US" dirty="0"/>
              <a:t>  </a:t>
            </a:r>
            <a:r>
              <a:rPr lang="en-US" dirty="0" err="1"/>
              <a:t>syýa</a:t>
            </a:r>
            <a:r>
              <a:rPr lang="en-US" dirty="0"/>
              <a:t>  </a:t>
            </a:r>
            <a:r>
              <a:rPr lang="en-US" dirty="0" err="1"/>
              <a:t>bilen</a:t>
            </a:r>
            <a:r>
              <a:rPr lang="en-US" dirty="0"/>
              <a:t>  </a:t>
            </a:r>
            <a:r>
              <a:rPr lang="en-US" dirty="0" err="1"/>
              <a:t>pergamentiň</a:t>
            </a:r>
            <a:r>
              <a:rPr lang="en-US" dirty="0"/>
              <a:t>  </a:t>
            </a:r>
            <a:r>
              <a:rPr lang="en-US" dirty="0" err="1"/>
              <a:t>ýüzüne</a:t>
            </a:r>
            <a:r>
              <a:rPr lang="en-US" dirty="0"/>
              <a:t>  </a:t>
            </a:r>
            <a:r>
              <a:rPr lang="en-US" dirty="0" err="1"/>
              <a:t>göçürilip</a:t>
            </a:r>
            <a:r>
              <a:rPr lang="en-US" dirty="0"/>
              <a:t> </a:t>
            </a:r>
            <a:r>
              <a:rPr lang="en-US" dirty="0" err="1"/>
              <a:t>ýazylypdyr</a:t>
            </a:r>
            <a:r>
              <a:rPr lang="en-US" dirty="0"/>
              <a:t>.  “</a:t>
            </a:r>
            <a:r>
              <a:rPr lang="en-US" dirty="0" err="1"/>
              <a:t>Awestanyň</a:t>
            </a:r>
            <a:r>
              <a:rPr lang="en-US" dirty="0"/>
              <a:t>”  21  </a:t>
            </a:r>
            <a:r>
              <a:rPr lang="en-US" dirty="0" err="1"/>
              <a:t>kitabyndan</a:t>
            </a:r>
            <a:r>
              <a:rPr lang="en-US" dirty="0"/>
              <a:t>  </a:t>
            </a:r>
            <a:r>
              <a:rPr lang="en-US" dirty="0" err="1"/>
              <a:t>biziň</a:t>
            </a:r>
            <a:r>
              <a:rPr lang="en-US" dirty="0"/>
              <a:t>  </a:t>
            </a:r>
            <a:r>
              <a:rPr lang="en-US" dirty="0" err="1"/>
              <a:t>döwrümize</a:t>
            </a:r>
            <a:r>
              <a:rPr lang="en-US" dirty="0"/>
              <a:t> 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kitap</a:t>
            </a:r>
            <a:r>
              <a:rPr lang="en-US" dirty="0"/>
              <a:t>,  </a:t>
            </a:r>
            <a:r>
              <a:rPr lang="en-US" dirty="0" err="1"/>
              <a:t>beýlekilerden</a:t>
            </a:r>
            <a:r>
              <a:rPr lang="en-US" dirty="0"/>
              <a:t>  180   </a:t>
            </a:r>
            <a:r>
              <a:rPr lang="en-US" dirty="0" err="1"/>
              <a:t>sany</a:t>
            </a:r>
            <a:r>
              <a:rPr lang="en-US" dirty="0"/>
              <a:t>  </a:t>
            </a:r>
            <a:r>
              <a:rPr lang="en-US" dirty="0" err="1"/>
              <a:t>bölek</a:t>
            </a:r>
            <a:r>
              <a:rPr lang="en-US" dirty="0"/>
              <a:t>-  </a:t>
            </a:r>
            <a:r>
              <a:rPr lang="en-US" dirty="0" err="1"/>
              <a:t>büçekler</a:t>
            </a:r>
            <a:r>
              <a:rPr lang="en-US" dirty="0"/>
              <a:t>  </a:t>
            </a:r>
            <a:r>
              <a:rPr lang="en-US" dirty="0" err="1"/>
              <a:t>gelip</a:t>
            </a:r>
            <a:r>
              <a:rPr lang="en-US" dirty="0"/>
              <a:t>  </a:t>
            </a:r>
            <a:r>
              <a:rPr lang="en-US" dirty="0" err="1"/>
              <a:t>ýetipdir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543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Biziň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eýýamymyzdan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öňki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müňýyllykda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Marguş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derejede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ösen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bolupdyr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ugurdaş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ýurtda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medeniýet,sungat,dini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däp-dessurlar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ösüpdir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döwürde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otparazçylyk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dinine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uýupdyrlar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esaslandyryjy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Zaratuştra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bolupdyr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ýaşan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döwri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alymlar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pikirleri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ýöredýärler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Zaratuştra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ýeke-täk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hudaýyň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bardygyny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asmanda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janly-jansyz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ähli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zatlary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döredijidigini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şoňa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tagzym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etmelidiklerini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wagyz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edipdir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95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8064896" cy="6120680"/>
          </a:xfrm>
        </p:spPr>
      </p:pic>
    </p:spTree>
    <p:extLst>
      <p:ext uri="{BB962C8B-B14F-4D97-AF65-F5344CB8AC3E}">
        <p14:creationId xmlns:p14="http://schemas.microsoft.com/office/powerpoint/2010/main" val="32338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71438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1.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Altyndepe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sebitde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iň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ilkinji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şäher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döwletidir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9293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Altyndepe</a:t>
            </a:r>
            <a:r>
              <a:rPr lang="ru-RU" dirty="0" smtClean="0"/>
              <a:t> </a:t>
            </a:r>
            <a:r>
              <a:rPr lang="ru-RU" dirty="0" err="1" smtClean="0"/>
              <a:t>häzirki</a:t>
            </a:r>
            <a:r>
              <a:rPr lang="ru-RU" dirty="0" smtClean="0"/>
              <a:t> </a:t>
            </a:r>
            <a:r>
              <a:rPr lang="ru-RU" dirty="0" err="1" smtClean="0"/>
              <a:t>Altyn</a:t>
            </a:r>
            <a:r>
              <a:rPr lang="ru-RU" dirty="0" smtClean="0"/>
              <a:t> </a:t>
            </a:r>
            <a:r>
              <a:rPr lang="ru-RU" dirty="0" err="1" smtClean="0"/>
              <a:t>Asyr</a:t>
            </a:r>
            <a:r>
              <a:rPr lang="ru-RU" dirty="0" smtClean="0"/>
              <a:t> </a:t>
            </a:r>
            <a:r>
              <a:rPr lang="ru-RU" dirty="0" err="1" smtClean="0"/>
              <a:t>etrap</a:t>
            </a:r>
            <a:r>
              <a:rPr lang="ru-RU" dirty="0" smtClean="0"/>
              <a:t> (</a:t>
            </a:r>
            <a:r>
              <a:rPr lang="ru-RU" dirty="0" err="1" smtClean="0"/>
              <a:t>Kaka</a:t>
            </a:r>
            <a:r>
              <a:rPr lang="ru-RU" dirty="0" smtClean="0"/>
              <a:t> </a:t>
            </a:r>
            <a:r>
              <a:rPr lang="ru-RU" dirty="0" err="1" smtClean="0"/>
              <a:t>etr</a:t>
            </a:r>
            <a:r>
              <a:rPr lang="ru-RU" dirty="0" smtClean="0"/>
              <a:t>.), </a:t>
            </a:r>
            <a:r>
              <a:rPr lang="ru-RU" dirty="0" err="1" smtClean="0"/>
              <a:t>Mäne</a:t>
            </a:r>
            <a:r>
              <a:rPr lang="ru-RU" dirty="0" smtClean="0"/>
              <a:t> </a:t>
            </a:r>
            <a:r>
              <a:rPr lang="ru-RU" dirty="0" err="1" smtClean="0"/>
              <a:t>obasynyň</a:t>
            </a:r>
            <a:r>
              <a:rPr lang="ru-RU" dirty="0" smtClean="0"/>
              <a:t> 3-4 </a:t>
            </a:r>
            <a:r>
              <a:rPr lang="ru-RU" dirty="0" err="1" smtClean="0"/>
              <a:t>km</a:t>
            </a:r>
            <a:r>
              <a:rPr lang="ru-RU" dirty="0" smtClean="0"/>
              <a:t>. </a:t>
            </a:r>
            <a:r>
              <a:rPr lang="ru-RU" dirty="0" err="1" smtClean="0"/>
              <a:t>Gündogar</a:t>
            </a:r>
            <a:r>
              <a:rPr lang="ru-RU" dirty="0" smtClean="0"/>
              <a:t> </a:t>
            </a:r>
            <a:r>
              <a:rPr lang="ru-RU" dirty="0" err="1" smtClean="0"/>
              <a:t>Köpetdagyň</a:t>
            </a:r>
            <a:r>
              <a:rPr lang="en-US" dirty="0" smtClean="0"/>
              <a:t> </a:t>
            </a:r>
            <a:r>
              <a:rPr lang="ru-RU" dirty="0" err="1" smtClean="0"/>
              <a:t>eteginde</a:t>
            </a:r>
            <a:r>
              <a:rPr lang="ru-RU" dirty="0" smtClean="0"/>
              <a:t> </a:t>
            </a:r>
            <a:r>
              <a:rPr lang="ru-RU" dirty="0" err="1" smtClean="0"/>
              <a:t>ýerleşýär</a:t>
            </a:r>
            <a:r>
              <a:rPr lang="ru-RU" dirty="0" smtClean="0"/>
              <a:t>. </a:t>
            </a:r>
            <a:r>
              <a:rPr lang="ru-RU" dirty="0" err="1" smtClean="0"/>
              <a:t>Ylymda</a:t>
            </a:r>
            <a:r>
              <a:rPr lang="ru-RU" dirty="0" smtClean="0"/>
              <a:t> </a:t>
            </a:r>
            <a:r>
              <a:rPr lang="ru-RU" dirty="0" err="1" smtClean="0"/>
              <a:t>Altyndepäniň</a:t>
            </a:r>
            <a:r>
              <a:rPr lang="en-US" dirty="0" smtClean="0"/>
              <a:t> </a:t>
            </a:r>
            <a:r>
              <a:rPr lang="ru-RU" dirty="0" err="1" smtClean="0"/>
              <a:t>taryhyny</a:t>
            </a:r>
            <a:r>
              <a:rPr lang="ru-RU" dirty="0" smtClean="0"/>
              <a:t> </a:t>
            </a:r>
            <a:r>
              <a:rPr lang="ru-RU" dirty="0" err="1" smtClean="0"/>
              <a:t>öwrenmek</a:t>
            </a:r>
            <a:r>
              <a:rPr lang="ru-RU" dirty="0" smtClean="0"/>
              <a:t> </a:t>
            </a:r>
            <a:r>
              <a:rPr lang="ru-RU" dirty="0" err="1" smtClean="0"/>
              <a:t>işi</a:t>
            </a:r>
            <a:r>
              <a:rPr lang="ru-RU" dirty="0" smtClean="0"/>
              <a:t> XX </a:t>
            </a:r>
            <a:r>
              <a:rPr lang="ru-RU" dirty="0" err="1" smtClean="0"/>
              <a:t>Asyryň</a:t>
            </a:r>
            <a:r>
              <a:rPr lang="ru-RU" dirty="0" smtClean="0"/>
              <a:t> 30-njy </a:t>
            </a:r>
            <a:r>
              <a:rPr lang="ru-RU" dirty="0" err="1" smtClean="0"/>
              <a:t>ýyllarynda</a:t>
            </a:r>
            <a:r>
              <a:rPr lang="ru-RU" dirty="0" smtClean="0"/>
              <a:t> </a:t>
            </a:r>
            <a:r>
              <a:rPr lang="ru-RU" dirty="0" err="1" smtClean="0"/>
              <a:t>professor</a:t>
            </a:r>
            <a:r>
              <a:rPr lang="ru-RU" dirty="0" smtClean="0"/>
              <a:t> </a:t>
            </a:r>
            <a:r>
              <a:rPr lang="ru-RU" dirty="0" err="1" smtClean="0"/>
              <a:t>A.A.Semýonowyň</a:t>
            </a:r>
            <a:r>
              <a:rPr lang="ru-RU" dirty="0" smtClean="0"/>
              <a:t> </a:t>
            </a:r>
            <a:r>
              <a:rPr lang="ru-RU" dirty="0" err="1" smtClean="0"/>
              <a:t>ýolbaşçylygynda</a:t>
            </a:r>
            <a:r>
              <a:rPr lang="ru-RU" dirty="0" smtClean="0"/>
              <a:t> </a:t>
            </a:r>
            <a:r>
              <a:rPr lang="ru-RU" dirty="0" err="1" smtClean="0"/>
              <a:t>başlandy</a:t>
            </a:r>
            <a:r>
              <a:rPr lang="ru-RU" dirty="0" smtClean="0"/>
              <a:t>. </a:t>
            </a:r>
            <a:r>
              <a:rPr lang="ru-RU" dirty="0" err="1" smtClean="0"/>
              <a:t>Soňra</a:t>
            </a:r>
            <a:r>
              <a:rPr lang="ru-RU" dirty="0" smtClean="0"/>
              <a:t> </a:t>
            </a:r>
            <a:r>
              <a:rPr lang="ru-RU" dirty="0" err="1" smtClean="0"/>
              <a:t>Türkmenistanly</a:t>
            </a:r>
            <a:r>
              <a:rPr lang="ru-RU" dirty="0" smtClean="0"/>
              <a:t> </a:t>
            </a:r>
            <a:r>
              <a:rPr lang="ru-RU" dirty="0" err="1" smtClean="0"/>
              <a:t>Arhiologlar</a:t>
            </a:r>
            <a:r>
              <a:rPr lang="ru-RU" dirty="0" smtClean="0"/>
              <a:t> </a:t>
            </a:r>
            <a:r>
              <a:rPr lang="ru-RU" dirty="0" err="1" smtClean="0"/>
              <a:t>A.A.Maruşenko</a:t>
            </a:r>
            <a:r>
              <a:rPr lang="ru-RU" dirty="0" smtClean="0"/>
              <a:t> </a:t>
            </a:r>
            <a:r>
              <a:rPr lang="ru-RU" dirty="0" err="1" smtClean="0"/>
              <a:t>bilen</a:t>
            </a:r>
            <a:r>
              <a:rPr lang="ru-RU" dirty="0" smtClean="0"/>
              <a:t> </a:t>
            </a:r>
            <a:r>
              <a:rPr lang="ru-RU" dirty="0" err="1" smtClean="0"/>
              <a:t>Ganýalin</a:t>
            </a:r>
            <a:r>
              <a:rPr lang="ru-RU" dirty="0" smtClean="0"/>
              <a:t> (1957-63ý.), </a:t>
            </a:r>
            <a:r>
              <a:rPr lang="ru-RU" dirty="0" err="1" smtClean="0"/>
              <a:t>Sank</a:t>
            </a:r>
            <a:r>
              <a:rPr lang="ru-RU" dirty="0" smtClean="0"/>
              <a:t> </a:t>
            </a:r>
            <a:r>
              <a:rPr lang="ru-RU" dirty="0" err="1" smtClean="0"/>
              <a:t>peterburkly</a:t>
            </a:r>
            <a:r>
              <a:rPr lang="ru-RU" dirty="0" smtClean="0"/>
              <a:t> </a:t>
            </a:r>
            <a:r>
              <a:rPr lang="ru-RU" dirty="0" err="1" smtClean="0"/>
              <a:t>professor</a:t>
            </a:r>
            <a:r>
              <a:rPr lang="ru-RU" dirty="0" smtClean="0"/>
              <a:t> </a:t>
            </a:r>
            <a:r>
              <a:rPr lang="ru-RU" dirty="0" err="1" smtClean="0"/>
              <a:t>W.M.Masson</a:t>
            </a:r>
            <a:r>
              <a:rPr lang="ru-RU" dirty="0" smtClean="0"/>
              <a:t> (1965-83ý.) </a:t>
            </a:r>
            <a:r>
              <a:rPr lang="ru-RU" dirty="0" err="1" smtClean="0"/>
              <a:t>dagynyň</a:t>
            </a:r>
            <a:r>
              <a:rPr lang="en-US" dirty="0" smtClean="0"/>
              <a:t> </a:t>
            </a:r>
            <a:r>
              <a:rPr lang="ru-RU" dirty="0" err="1" smtClean="0"/>
              <a:t>ýolbaşçylygyndaky</a:t>
            </a:r>
            <a:r>
              <a:rPr lang="ru-RU" dirty="0" smtClean="0"/>
              <a:t> </a:t>
            </a:r>
            <a:r>
              <a:rPr lang="ru-RU" dirty="0" err="1" smtClean="0"/>
              <a:t>ekspedisiýalar</a:t>
            </a:r>
            <a:r>
              <a:rPr lang="ru-RU" dirty="0" smtClean="0"/>
              <a:t> </a:t>
            </a:r>
            <a:r>
              <a:rPr lang="ru-RU" dirty="0" err="1" smtClean="0"/>
              <a:t>öwrendiler</a:t>
            </a:r>
            <a:r>
              <a:rPr lang="ru-RU" dirty="0" smtClean="0"/>
              <a:t>. </a:t>
            </a:r>
            <a:r>
              <a:rPr lang="ru-RU" dirty="0" err="1" smtClean="0"/>
              <a:t>Altyndepäniň</a:t>
            </a:r>
            <a:r>
              <a:rPr lang="en-US" dirty="0" smtClean="0"/>
              <a:t> </a:t>
            </a:r>
            <a:r>
              <a:rPr lang="ru-RU" dirty="0" err="1" smtClean="0"/>
              <a:t>tutýan</a:t>
            </a:r>
            <a:r>
              <a:rPr lang="ru-RU" dirty="0" smtClean="0"/>
              <a:t> </a:t>
            </a:r>
            <a:r>
              <a:rPr lang="ru-RU" dirty="0" err="1" smtClean="0"/>
              <a:t>meýdany</a:t>
            </a:r>
            <a:r>
              <a:rPr lang="ru-RU" dirty="0" smtClean="0"/>
              <a:t> 46 (50) </a:t>
            </a:r>
            <a:r>
              <a:rPr lang="ru-RU" dirty="0" err="1" smtClean="0"/>
              <a:t>ga</a:t>
            </a:r>
            <a:r>
              <a:rPr lang="ru-RU" dirty="0" smtClean="0"/>
              <a:t>. </a:t>
            </a:r>
            <a:r>
              <a:rPr lang="ru-RU" dirty="0" err="1" smtClean="0"/>
              <a:t>barabar</a:t>
            </a:r>
            <a:r>
              <a:rPr lang="ru-RU" dirty="0" smtClean="0"/>
              <a:t> </a:t>
            </a:r>
            <a:r>
              <a:rPr lang="ru-RU" dirty="0" err="1" smtClean="0"/>
              <a:t>bolupdyr</a:t>
            </a:r>
            <a:r>
              <a:rPr lang="ru-RU" dirty="0" smtClean="0"/>
              <a:t>. </a:t>
            </a:r>
            <a:r>
              <a:rPr lang="ru-RU" dirty="0" err="1" smtClean="0"/>
              <a:t>Altyndepede</a:t>
            </a:r>
            <a:r>
              <a:rPr lang="ru-RU" dirty="0" smtClean="0"/>
              <a:t> </a:t>
            </a:r>
            <a:r>
              <a:rPr lang="ru-RU" dirty="0" err="1" smtClean="0"/>
              <a:t>arhitektura</a:t>
            </a:r>
            <a:r>
              <a:rPr lang="ru-RU" dirty="0" smtClean="0"/>
              <a:t> (</a:t>
            </a:r>
            <a:r>
              <a:rPr lang="ru-RU" dirty="0" err="1" smtClean="0"/>
              <a:t>binagärçilik</a:t>
            </a:r>
            <a:r>
              <a:rPr lang="ru-RU" dirty="0" smtClean="0"/>
              <a:t>) </a:t>
            </a:r>
            <a:r>
              <a:rPr lang="ru-RU" dirty="0" err="1" smtClean="0"/>
              <a:t>ösen</a:t>
            </a:r>
            <a:r>
              <a:rPr lang="ru-RU" dirty="0" smtClean="0"/>
              <a:t> </a:t>
            </a:r>
            <a:r>
              <a:rPr lang="ru-RU" dirty="0" err="1" smtClean="0"/>
              <a:t>derejede</a:t>
            </a:r>
            <a:r>
              <a:rPr lang="ru-RU" dirty="0" smtClean="0"/>
              <a:t> </a:t>
            </a:r>
            <a:r>
              <a:rPr lang="ru-RU" dirty="0" err="1" smtClean="0"/>
              <a:t>bolup</a:t>
            </a:r>
            <a:r>
              <a:rPr lang="ru-RU" dirty="0" smtClean="0"/>
              <a:t>, </a:t>
            </a:r>
            <a:r>
              <a:rPr lang="ru-RU" dirty="0" err="1" smtClean="0"/>
              <a:t>ol</a:t>
            </a:r>
            <a:r>
              <a:rPr lang="ru-RU" dirty="0" smtClean="0"/>
              <a:t> </a:t>
            </a:r>
            <a:r>
              <a:rPr lang="ru-RU" dirty="0" err="1" smtClean="0"/>
              <a:t>ýerde</a:t>
            </a:r>
            <a:r>
              <a:rPr lang="ru-RU" dirty="0" smtClean="0"/>
              <a:t> </a:t>
            </a:r>
            <a:r>
              <a:rPr lang="ru-RU" dirty="0" err="1" smtClean="0"/>
              <a:t>ybadathana</a:t>
            </a:r>
            <a:r>
              <a:rPr lang="ru-RU" dirty="0" smtClean="0"/>
              <a:t>, </a:t>
            </a:r>
            <a:r>
              <a:rPr lang="ru-RU" dirty="0" err="1" smtClean="0"/>
              <a:t>ýaşaýyşjaýlary</a:t>
            </a:r>
            <a:r>
              <a:rPr lang="ru-RU" dirty="0" smtClean="0"/>
              <a:t>, </a:t>
            </a:r>
            <a:r>
              <a:rPr lang="ru-RU" dirty="0" err="1" smtClean="0"/>
              <a:t>goranyşdesgalary</a:t>
            </a:r>
            <a:r>
              <a:rPr lang="ru-RU" dirty="0" smtClean="0"/>
              <a:t> </a:t>
            </a:r>
            <a:r>
              <a:rPr lang="ru-RU" dirty="0" err="1" smtClean="0"/>
              <a:t>bolupdyr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bolsa</a:t>
            </a:r>
            <a:r>
              <a:rPr lang="ru-RU" dirty="0" smtClean="0"/>
              <a:t> </a:t>
            </a:r>
            <a:r>
              <a:rPr lang="ru-RU" dirty="0" err="1" smtClean="0"/>
              <a:t>Günorta</a:t>
            </a:r>
            <a:r>
              <a:rPr lang="ru-RU" dirty="0" smtClean="0"/>
              <a:t> </a:t>
            </a:r>
            <a:r>
              <a:rPr lang="ru-RU" dirty="0" err="1" smtClean="0"/>
              <a:t>Türkmenistanda</a:t>
            </a:r>
            <a:r>
              <a:rPr lang="ru-RU" dirty="0" smtClean="0"/>
              <a:t>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Gündogar</a:t>
            </a:r>
            <a:r>
              <a:rPr lang="ru-RU" dirty="0" smtClean="0"/>
              <a:t> </a:t>
            </a:r>
            <a:r>
              <a:rPr lang="ru-RU" dirty="0" err="1" smtClean="0"/>
              <a:t>tipli</a:t>
            </a:r>
            <a:r>
              <a:rPr lang="ru-RU" dirty="0" smtClean="0"/>
              <a:t> </a:t>
            </a:r>
            <a:r>
              <a:rPr lang="ru-RU" dirty="0" err="1" smtClean="0"/>
              <a:t>şäherleşmek</a:t>
            </a:r>
            <a:r>
              <a:rPr lang="ru-RU" dirty="0" smtClean="0"/>
              <a:t> </a:t>
            </a:r>
            <a:r>
              <a:rPr lang="ru-RU" dirty="0" err="1" smtClean="0"/>
              <a:t>prosesiniň</a:t>
            </a:r>
            <a:r>
              <a:rPr lang="en-US" dirty="0" smtClean="0"/>
              <a:t> </a:t>
            </a:r>
            <a:r>
              <a:rPr lang="ru-RU" dirty="0" err="1" smtClean="0"/>
              <a:t>bolandygyny</a:t>
            </a:r>
            <a:r>
              <a:rPr lang="ru-RU" dirty="0" smtClean="0"/>
              <a:t> </a:t>
            </a:r>
            <a:r>
              <a:rPr lang="ru-RU" dirty="0" err="1" smtClean="0"/>
              <a:t>görkezýär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000108"/>
          <a:ext cx="8686800" cy="5080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1785950"/>
          </a:xfrm>
        </p:spPr>
        <p:txBody>
          <a:bodyPr>
            <a:noAutofit/>
          </a:bodyPr>
          <a:lstStyle/>
          <a:p>
            <a:pPr algn="just"/>
            <a:r>
              <a:rPr lang="en-US" sz="2400" cap="none" dirty="0" smtClean="0"/>
              <a:t>	</a:t>
            </a:r>
            <a:r>
              <a:rPr lang="ru-RU" sz="2800" cap="none" dirty="0" err="1" smtClean="0"/>
              <a:t>Bir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ruhanynyň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mazaryndan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altyndan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ýasalan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öküzüň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we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möjegiň</a:t>
            </a:r>
            <a:r>
              <a:rPr lang="en-US" sz="2800" cap="none" dirty="0" smtClean="0"/>
              <a:t> </a:t>
            </a:r>
            <a:r>
              <a:rPr lang="ru-RU" sz="2800" cap="none" dirty="0" err="1" smtClean="0"/>
              <a:t>kelleleri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tapylýar</a:t>
            </a:r>
            <a:r>
              <a:rPr lang="ru-RU" sz="2800" cap="none" dirty="0" smtClean="0"/>
              <a:t>. </a:t>
            </a:r>
            <a:r>
              <a:rPr lang="ru-RU" sz="2800" cap="none" dirty="0" err="1" smtClean="0"/>
              <a:t>Alymlaryň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pikrine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görä</a:t>
            </a:r>
            <a:r>
              <a:rPr lang="ru-RU" sz="2800" cap="none" dirty="0" smtClean="0"/>
              <a:t>, </a:t>
            </a:r>
            <a:r>
              <a:rPr lang="ru-RU" sz="2800" cap="none" dirty="0" err="1" smtClean="0"/>
              <a:t>altyndepäniň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gülläp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ösen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döwründe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onda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bäşmüňden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gowrak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adam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ýaşan</a:t>
            </a:r>
            <a:r>
              <a:rPr lang="ru-RU" sz="2800" cap="none" dirty="0" smtClean="0"/>
              <a:t> </a:t>
            </a:r>
            <a:r>
              <a:rPr lang="ru-RU" sz="2800" cap="none" dirty="0" err="1" smtClean="0"/>
              <a:t>bolmaly</a:t>
            </a:r>
            <a:r>
              <a:rPr lang="ru-RU" sz="2800" cap="none" dirty="0" smtClean="0"/>
              <a:t>.</a:t>
            </a:r>
            <a:endParaRPr lang="ru-RU" sz="2800" cap="none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4032448" cy="424847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060848"/>
            <a:ext cx="4320480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357166"/>
            <a:ext cx="4643470" cy="628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	</a:t>
            </a:r>
            <a:r>
              <a:rPr lang="ru-RU" dirty="0" smtClean="0"/>
              <a:t> </a:t>
            </a:r>
            <a:r>
              <a:rPr lang="ru-RU" sz="2600" dirty="0" err="1" smtClean="0"/>
              <a:t>Altyndepede</a:t>
            </a:r>
            <a:r>
              <a:rPr lang="ru-RU" sz="2600" dirty="0" smtClean="0"/>
              <a:t> </a:t>
            </a:r>
            <a:r>
              <a:rPr lang="ru-RU" sz="2600" dirty="0" err="1" smtClean="0"/>
              <a:t>şäheriň</a:t>
            </a:r>
            <a:r>
              <a:rPr lang="ru-RU" sz="2600" dirty="0" smtClean="0"/>
              <a:t> </a:t>
            </a:r>
            <a:r>
              <a:rPr lang="ru-RU" sz="2600" dirty="0" err="1" smtClean="0"/>
              <a:t>ýüze</a:t>
            </a:r>
            <a:r>
              <a:rPr lang="ru-RU" sz="2600" dirty="0" smtClean="0"/>
              <a:t> </a:t>
            </a:r>
            <a:r>
              <a:rPr lang="ru-RU" sz="2600" dirty="0" err="1" smtClean="0"/>
              <a:t>çykmagy</a:t>
            </a:r>
            <a:r>
              <a:rPr lang="ru-RU" sz="2600" dirty="0" smtClean="0"/>
              <a:t> </a:t>
            </a:r>
            <a:r>
              <a:rPr lang="ru-RU" sz="2600" dirty="0" err="1" smtClean="0"/>
              <a:t>hem-de</a:t>
            </a:r>
            <a:r>
              <a:rPr lang="ru-RU" sz="2600" dirty="0" smtClean="0"/>
              <a:t> </a:t>
            </a:r>
            <a:r>
              <a:rPr lang="ru-RU" sz="2600" dirty="0" err="1" smtClean="0"/>
              <a:t>irki</a:t>
            </a:r>
            <a:r>
              <a:rPr lang="ru-RU" sz="2600" dirty="0" smtClean="0"/>
              <a:t> </a:t>
            </a:r>
            <a:r>
              <a:rPr lang="ru-RU" sz="2600" dirty="0" err="1" smtClean="0"/>
              <a:t>synpy</a:t>
            </a:r>
            <a:r>
              <a:rPr lang="ru-RU" sz="2600" dirty="0" smtClean="0"/>
              <a:t> </a:t>
            </a:r>
            <a:r>
              <a:rPr lang="ru-RU" sz="2600" dirty="0" err="1" smtClean="0"/>
              <a:t>jemgyýetiň</a:t>
            </a:r>
            <a:r>
              <a:rPr lang="en-US" sz="2600" dirty="0" smtClean="0"/>
              <a:t> </a:t>
            </a:r>
            <a:r>
              <a:rPr lang="ru-RU" sz="2600" dirty="0" err="1" smtClean="0"/>
              <a:t>kemala</a:t>
            </a:r>
            <a:r>
              <a:rPr lang="ru-RU" sz="2600" dirty="0" smtClean="0"/>
              <a:t> </a:t>
            </a:r>
            <a:r>
              <a:rPr lang="ru-RU" sz="2600" dirty="0" err="1" smtClean="0"/>
              <a:t>gelmegi</a:t>
            </a:r>
            <a:r>
              <a:rPr lang="ru-RU" sz="2600" dirty="0" smtClean="0"/>
              <a:t> </a:t>
            </a:r>
            <a:r>
              <a:rPr lang="ru-RU" sz="2600" dirty="0" err="1" smtClean="0"/>
              <a:t>jemgyýetçilik</a:t>
            </a:r>
            <a:r>
              <a:rPr lang="ru-RU" sz="2600" dirty="0" smtClean="0"/>
              <a:t> </a:t>
            </a:r>
            <a:r>
              <a:rPr lang="ru-RU" sz="2600" dirty="0" err="1" smtClean="0"/>
              <a:t>prosesine</a:t>
            </a:r>
            <a:r>
              <a:rPr lang="ru-RU" sz="2600" dirty="0" smtClean="0"/>
              <a:t>, </a:t>
            </a:r>
            <a:r>
              <a:rPr lang="ru-RU" sz="2600" dirty="0" err="1" smtClean="0"/>
              <a:t>hünärmençiligiň</a:t>
            </a:r>
            <a:r>
              <a:rPr lang="ru-RU" sz="2600" dirty="0" smtClean="0"/>
              <a:t> </a:t>
            </a:r>
            <a:r>
              <a:rPr lang="ru-RU" sz="2600" dirty="0" err="1" smtClean="0"/>
              <a:t>senetçiligiň</a:t>
            </a:r>
            <a:r>
              <a:rPr lang="ru-RU" sz="2600" dirty="0" smtClean="0"/>
              <a:t>, </a:t>
            </a:r>
            <a:r>
              <a:rPr lang="ru-RU" sz="2600" dirty="0" err="1" smtClean="0"/>
              <a:t>sungatyň</a:t>
            </a:r>
            <a:r>
              <a:rPr lang="ru-RU" sz="2600" dirty="0" smtClean="0"/>
              <a:t> </a:t>
            </a:r>
            <a:r>
              <a:rPr lang="ru-RU" sz="2600" dirty="0" err="1" smtClean="0"/>
              <a:t>ösmegine</a:t>
            </a:r>
            <a:r>
              <a:rPr lang="ru-RU" sz="2600" dirty="0" smtClean="0"/>
              <a:t>, </a:t>
            </a:r>
            <a:r>
              <a:rPr lang="ru-RU" sz="2600" dirty="0" err="1" smtClean="0"/>
              <a:t>bilimiň</a:t>
            </a:r>
            <a:r>
              <a:rPr lang="ru-RU" sz="2600" dirty="0" smtClean="0"/>
              <a:t> </a:t>
            </a:r>
            <a:r>
              <a:rPr lang="ru-RU" sz="2600" dirty="0" err="1" smtClean="0"/>
              <a:t>toplanmagyna</a:t>
            </a:r>
            <a:r>
              <a:rPr lang="ru-RU" sz="2600" dirty="0" smtClean="0"/>
              <a:t> </a:t>
            </a:r>
            <a:r>
              <a:rPr lang="ru-RU" sz="2600" dirty="0" err="1" smtClean="0"/>
              <a:t>täsir</a:t>
            </a:r>
            <a:r>
              <a:rPr lang="ru-RU" sz="2600" dirty="0" smtClean="0"/>
              <a:t> </a:t>
            </a:r>
            <a:r>
              <a:rPr lang="ru-RU" sz="2600" dirty="0" err="1" smtClean="0"/>
              <a:t>edipdir</a:t>
            </a:r>
            <a:r>
              <a:rPr lang="ru-RU" sz="2600" dirty="0" smtClean="0"/>
              <a:t>. </a:t>
            </a:r>
            <a:r>
              <a:rPr lang="ru-RU" sz="2600" dirty="0" err="1" smtClean="0"/>
              <a:t>Ol</a:t>
            </a:r>
            <a:r>
              <a:rPr lang="ru-RU" sz="2600" dirty="0" smtClean="0"/>
              <a:t> </a:t>
            </a:r>
            <a:r>
              <a:rPr lang="ru-RU" sz="2600" dirty="0" err="1" smtClean="0"/>
              <a:t>ýerden</a:t>
            </a:r>
            <a:r>
              <a:rPr lang="ru-RU" sz="2600" dirty="0" smtClean="0"/>
              <a:t> </a:t>
            </a:r>
            <a:r>
              <a:rPr lang="ru-RU" sz="2600" dirty="0" err="1" smtClean="0"/>
              <a:t>tapylan</a:t>
            </a:r>
            <a:r>
              <a:rPr lang="ru-RU" sz="2600" dirty="0" smtClean="0"/>
              <a:t> </a:t>
            </a:r>
            <a:r>
              <a:rPr lang="ru-RU" sz="2600" dirty="0" err="1" smtClean="0"/>
              <a:t>köp</a:t>
            </a:r>
            <a:r>
              <a:rPr lang="ru-RU" sz="2600" dirty="0" smtClean="0"/>
              <a:t> </a:t>
            </a:r>
            <a:r>
              <a:rPr lang="ru-RU" sz="2600" dirty="0" err="1" smtClean="0"/>
              <a:t>sanly</a:t>
            </a:r>
            <a:r>
              <a:rPr lang="ru-RU" sz="2600" dirty="0" smtClean="0"/>
              <a:t> </a:t>
            </a:r>
            <a:r>
              <a:rPr lang="ru-RU" sz="2600" dirty="0" err="1" smtClean="0"/>
              <a:t>bürünç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kümüş</a:t>
            </a:r>
            <a:r>
              <a:rPr lang="ru-RU" sz="2600" dirty="0" smtClean="0"/>
              <a:t> </a:t>
            </a:r>
            <a:r>
              <a:rPr lang="ru-RU" sz="2600" dirty="0" err="1" smtClean="0"/>
              <a:t>möhürler</a:t>
            </a:r>
            <a:r>
              <a:rPr lang="ru-RU" sz="2600" dirty="0" smtClean="0"/>
              <a:t>, </a:t>
            </a:r>
            <a:r>
              <a:rPr lang="ru-RU" sz="2600" dirty="0" err="1" smtClean="0"/>
              <a:t>daş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bürunç</a:t>
            </a:r>
            <a:r>
              <a:rPr lang="ru-RU" sz="2600" dirty="0" smtClean="0"/>
              <a:t> </a:t>
            </a:r>
            <a:r>
              <a:rPr lang="ru-RU" sz="2600" dirty="0" err="1" smtClean="0"/>
              <a:t>gaplar</a:t>
            </a:r>
            <a:r>
              <a:rPr lang="ru-RU" sz="2600" dirty="0" smtClean="0"/>
              <a:t>, </a:t>
            </a:r>
            <a:r>
              <a:rPr lang="ru-RU" sz="2600" dirty="0" err="1" smtClean="0"/>
              <a:t>başga-da</a:t>
            </a:r>
            <a:r>
              <a:rPr lang="ru-RU" sz="2600" dirty="0" smtClean="0"/>
              <a:t> </a:t>
            </a:r>
            <a:r>
              <a:rPr lang="ru-RU" sz="2600" dirty="0" err="1" smtClean="0"/>
              <a:t>ýokary</a:t>
            </a:r>
            <a:r>
              <a:rPr lang="ru-RU" sz="2600" dirty="0" smtClean="0"/>
              <a:t> </a:t>
            </a:r>
            <a:r>
              <a:rPr lang="ru-RU" sz="2600" dirty="0" err="1" smtClean="0"/>
              <a:t>ussatlyk</a:t>
            </a:r>
            <a:r>
              <a:rPr lang="ru-RU" sz="2600" dirty="0" smtClean="0"/>
              <a:t> </a:t>
            </a:r>
            <a:r>
              <a:rPr lang="ru-RU" sz="2600" dirty="0" err="1" smtClean="0"/>
              <a:t>bilen</a:t>
            </a:r>
            <a:r>
              <a:rPr lang="ru-RU" sz="2600" dirty="0" smtClean="0"/>
              <a:t> </a:t>
            </a:r>
            <a:r>
              <a:rPr lang="ru-RU" sz="2600" dirty="0" err="1" smtClean="0"/>
              <a:t>ýasalan</a:t>
            </a:r>
            <a:r>
              <a:rPr lang="ru-RU" sz="2600" dirty="0" smtClean="0"/>
              <a:t> </a:t>
            </a:r>
            <a:r>
              <a:rPr lang="ru-RU" sz="2600" dirty="0" err="1" smtClean="0"/>
              <a:t>zatlar</a:t>
            </a:r>
            <a:r>
              <a:rPr lang="ru-RU" sz="2600" dirty="0" smtClean="0"/>
              <a:t> </a:t>
            </a:r>
            <a:r>
              <a:rPr lang="ru-RU" sz="2600" dirty="0" err="1" smtClean="0"/>
              <a:t>Senetçiligiň</a:t>
            </a:r>
            <a:r>
              <a:rPr lang="ru-RU" sz="2600" dirty="0" smtClean="0"/>
              <a:t> </a:t>
            </a:r>
            <a:r>
              <a:rPr lang="ru-RU" sz="2600" dirty="0" err="1" smtClean="0"/>
              <a:t>we</a:t>
            </a:r>
            <a:r>
              <a:rPr lang="ru-RU" sz="2600" dirty="0" smtClean="0"/>
              <a:t> </a:t>
            </a:r>
            <a:r>
              <a:rPr lang="ru-RU" sz="2600" dirty="0" err="1" smtClean="0"/>
              <a:t>hünärmençiligiň</a:t>
            </a:r>
            <a:r>
              <a:rPr lang="en-US" sz="2600" dirty="0" smtClean="0"/>
              <a:t> </a:t>
            </a:r>
            <a:r>
              <a:rPr lang="ru-RU" sz="2600" dirty="0" err="1" smtClean="0"/>
              <a:t>ösenligini</a:t>
            </a:r>
            <a:r>
              <a:rPr lang="ru-RU" sz="2600" dirty="0" smtClean="0"/>
              <a:t> </a:t>
            </a:r>
            <a:r>
              <a:rPr lang="ru-RU" sz="2600" dirty="0" err="1" smtClean="0"/>
              <a:t>görkezýär</a:t>
            </a:r>
            <a:r>
              <a:rPr lang="ru-RU" sz="2600" dirty="0" smtClean="0"/>
              <a:t>. </a:t>
            </a:r>
            <a:r>
              <a:rPr lang="ru-RU" sz="2600" dirty="0" err="1" smtClean="0"/>
              <a:t>Çyzykly</a:t>
            </a:r>
            <a:r>
              <a:rPr lang="ru-RU" sz="2600" dirty="0" smtClean="0"/>
              <a:t> </a:t>
            </a:r>
            <a:r>
              <a:rPr lang="ru-RU" sz="2600" dirty="0" err="1" smtClean="0"/>
              <a:t>belgileri</a:t>
            </a:r>
            <a:r>
              <a:rPr lang="ru-RU" sz="2600" dirty="0" smtClean="0"/>
              <a:t> </a:t>
            </a:r>
            <a:r>
              <a:rPr lang="ru-RU" sz="2600" dirty="0" err="1" smtClean="0"/>
              <a:t>bolan</a:t>
            </a:r>
            <a:r>
              <a:rPr lang="ru-RU" sz="2600" dirty="0" smtClean="0"/>
              <a:t> </a:t>
            </a:r>
            <a:r>
              <a:rPr lang="ru-RU" sz="2600" dirty="0" err="1" smtClean="0"/>
              <a:t>Bürünçde</a:t>
            </a:r>
            <a:r>
              <a:rPr lang="en-US" sz="2600" dirty="0" smtClean="0"/>
              <a:t>n</a:t>
            </a:r>
            <a:r>
              <a:rPr lang="ru-RU" sz="2600" dirty="0" smtClean="0"/>
              <a:t>, </a:t>
            </a:r>
            <a:r>
              <a:rPr lang="ru-RU" sz="2600" dirty="0" err="1" smtClean="0"/>
              <a:t>kümüşden</a:t>
            </a:r>
            <a:r>
              <a:rPr lang="ru-RU" sz="2600" dirty="0" smtClean="0"/>
              <a:t>, </a:t>
            </a:r>
            <a:r>
              <a:rPr lang="ru-RU" sz="2600" dirty="0" err="1" smtClean="0"/>
              <a:t>daşdan</a:t>
            </a:r>
            <a:r>
              <a:rPr lang="ru-RU" sz="2600" dirty="0" smtClean="0"/>
              <a:t>, </a:t>
            </a:r>
            <a:r>
              <a:rPr lang="ru-RU" sz="2600" dirty="0" err="1" smtClean="0"/>
              <a:t>bişen</a:t>
            </a:r>
            <a:r>
              <a:rPr lang="ru-RU" sz="2600" dirty="0" smtClean="0"/>
              <a:t> </a:t>
            </a:r>
            <a:r>
              <a:rPr lang="ru-RU" sz="2600" dirty="0" err="1" smtClean="0"/>
              <a:t>palçykdan</a:t>
            </a:r>
            <a:r>
              <a:rPr lang="ru-RU" sz="2600" dirty="0" smtClean="0"/>
              <a:t> </a:t>
            </a:r>
            <a:r>
              <a:rPr lang="ru-RU" sz="2600" dirty="0" err="1" smtClean="0"/>
              <a:t>ýasalan</a:t>
            </a:r>
            <a:r>
              <a:rPr lang="ru-RU" sz="2600" dirty="0" smtClean="0"/>
              <a:t>, </a:t>
            </a:r>
            <a:r>
              <a:rPr lang="ru-RU" sz="2600" dirty="0" err="1" smtClean="0"/>
              <a:t>ýüzüne</a:t>
            </a:r>
            <a:r>
              <a:rPr lang="ru-RU" sz="2600" dirty="0" smtClean="0"/>
              <a:t> </a:t>
            </a:r>
            <a:r>
              <a:rPr lang="ru-RU" sz="2600" dirty="0" err="1" smtClean="0"/>
              <a:t>dürli</a:t>
            </a:r>
            <a:r>
              <a:rPr lang="ru-RU" sz="2600" dirty="0" smtClean="0"/>
              <a:t> </a:t>
            </a:r>
            <a:r>
              <a:rPr lang="ru-RU" sz="2600" dirty="0" err="1" smtClean="0"/>
              <a:t>şekiller</a:t>
            </a:r>
            <a:r>
              <a:rPr lang="ru-RU" sz="2600" dirty="0" smtClean="0"/>
              <a:t> </a:t>
            </a:r>
            <a:r>
              <a:rPr lang="ru-RU" sz="2600" dirty="0" err="1" smtClean="0"/>
              <a:t>çekilen</a:t>
            </a:r>
            <a:r>
              <a:rPr lang="ru-RU" sz="2600" dirty="0" smtClean="0"/>
              <a:t> </a:t>
            </a:r>
            <a:r>
              <a:rPr lang="ru-RU" sz="2600" dirty="0" err="1" smtClean="0"/>
              <a:t>möhürleriň</a:t>
            </a:r>
            <a:r>
              <a:rPr lang="en-US" sz="2600" dirty="0" smtClean="0"/>
              <a:t> </a:t>
            </a:r>
            <a:r>
              <a:rPr lang="ru-RU" sz="2600" dirty="0" err="1" smtClean="0"/>
              <a:t>tapylmagy</a:t>
            </a:r>
            <a:r>
              <a:rPr lang="ru-RU" sz="2600" dirty="0" smtClean="0"/>
              <a:t> </a:t>
            </a:r>
            <a:r>
              <a:rPr lang="ru-RU" sz="2600" dirty="0" err="1" smtClean="0"/>
              <a:t>ilkinji</a:t>
            </a:r>
            <a:r>
              <a:rPr lang="ru-RU" sz="2600" dirty="0" smtClean="0"/>
              <a:t> </a:t>
            </a:r>
            <a:r>
              <a:rPr lang="ru-RU" sz="2600" dirty="0" err="1" smtClean="0"/>
              <a:t>hat-ýazuwy</a:t>
            </a:r>
            <a:r>
              <a:rPr lang="ru-RU" sz="2600" dirty="0" smtClean="0"/>
              <a:t> </a:t>
            </a:r>
            <a:r>
              <a:rPr lang="ru-RU" sz="2600" dirty="0" err="1" smtClean="0"/>
              <a:t>alamatlandyrýar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548680"/>
            <a:ext cx="3960440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901014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2. </a:t>
            </a:r>
            <a:r>
              <a:rPr lang="ru-RU" b="1" dirty="0" err="1" smtClean="0"/>
              <a:t>Marguş</a:t>
            </a:r>
            <a:r>
              <a:rPr lang="ru-RU" b="1" dirty="0" smtClean="0"/>
              <a:t> </a:t>
            </a:r>
            <a:r>
              <a:rPr lang="ru-RU" b="1" dirty="0" err="1" smtClean="0"/>
              <a:t>döwleti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77318" cy="59293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Demir</a:t>
            </a:r>
            <a:r>
              <a:rPr lang="en-US" dirty="0" smtClean="0"/>
              <a:t> </a:t>
            </a:r>
            <a:r>
              <a:rPr lang="en-US" dirty="0" err="1" smtClean="0"/>
              <a:t>asyryna</a:t>
            </a:r>
            <a:r>
              <a:rPr lang="en-US" dirty="0" smtClean="0"/>
              <a:t> </a:t>
            </a:r>
            <a:r>
              <a:rPr lang="en-US" dirty="0" err="1" smtClean="0"/>
              <a:t>degi</a:t>
            </a:r>
            <a:r>
              <a:rPr lang="tk-TM" dirty="0" smtClean="0"/>
              <a:t>şli ýadygärlikleriň bol ýerleriniň biri hem Merw oazisidir. Merwi öwrenmekde iş bitiren alymlaryň hataryna W.M.Massony, W.I.Sarianidini we başgalary görkezmek bolar. </a:t>
            </a:r>
            <a:r>
              <a:rPr lang="ru-RU" dirty="0" err="1" smtClean="0"/>
              <a:t>Aleksandr</a:t>
            </a:r>
            <a:r>
              <a:rPr lang="ru-RU" dirty="0" smtClean="0"/>
              <a:t>  </a:t>
            </a:r>
            <a:r>
              <a:rPr lang="ru-RU" dirty="0" err="1" smtClean="0"/>
              <a:t>Makedonskiniň</a:t>
            </a:r>
            <a:r>
              <a:rPr lang="ru-RU" dirty="0" smtClean="0"/>
              <a:t>  </a:t>
            </a:r>
            <a:r>
              <a:rPr lang="ru-RU" dirty="0" err="1" smtClean="0"/>
              <a:t>gündogara</a:t>
            </a:r>
            <a:r>
              <a:rPr lang="ru-RU" dirty="0" smtClean="0"/>
              <a:t>  </a:t>
            </a:r>
            <a:r>
              <a:rPr lang="ru-RU" dirty="0" err="1" smtClean="0"/>
              <a:t>ýörişi</a:t>
            </a:r>
            <a:r>
              <a:rPr lang="ru-RU" dirty="0" smtClean="0"/>
              <a:t>  </a:t>
            </a:r>
            <a:r>
              <a:rPr lang="ru-RU" dirty="0" err="1" smtClean="0"/>
              <a:t>mahalynda</a:t>
            </a:r>
            <a:r>
              <a:rPr lang="ru-RU" dirty="0" smtClean="0"/>
              <a:t>  </a:t>
            </a:r>
            <a:r>
              <a:rPr lang="ru-RU" dirty="0" err="1" smtClean="0"/>
              <a:t>özleri</a:t>
            </a:r>
            <a:r>
              <a:rPr lang="ru-RU" dirty="0" smtClean="0"/>
              <a:t>  </a:t>
            </a:r>
            <a:r>
              <a:rPr lang="ru-RU" dirty="0" err="1" smtClean="0"/>
              <a:t>üçin</a:t>
            </a:r>
            <a:r>
              <a:rPr lang="ru-RU" dirty="0" smtClean="0"/>
              <a:t>  </a:t>
            </a:r>
            <a:r>
              <a:rPr lang="ru-RU" dirty="0" err="1" smtClean="0"/>
              <a:t>Merkezi</a:t>
            </a:r>
            <a:r>
              <a:rPr lang="ru-RU" dirty="0" smtClean="0"/>
              <a:t>  </a:t>
            </a:r>
            <a:r>
              <a:rPr lang="ru-RU" dirty="0" err="1" smtClean="0"/>
              <a:t>Aziýany</a:t>
            </a:r>
            <a:r>
              <a:rPr lang="ru-RU" dirty="0" smtClean="0"/>
              <a:t>  </a:t>
            </a:r>
            <a:r>
              <a:rPr lang="ru-RU" dirty="0" err="1" smtClean="0"/>
              <a:t>açan</a:t>
            </a:r>
            <a:r>
              <a:rPr lang="ru-RU" dirty="0" smtClean="0"/>
              <a:t>  </a:t>
            </a:r>
            <a:r>
              <a:rPr lang="ru-RU" dirty="0" err="1" smtClean="0"/>
              <a:t>gadymy</a:t>
            </a:r>
            <a:r>
              <a:rPr lang="ru-RU" dirty="0" smtClean="0"/>
              <a:t>  </a:t>
            </a:r>
            <a:r>
              <a:rPr lang="ru-RU" dirty="0" err="1" smtClean="0"/>
              <a:t>grek</a:t>
            </a:r>
            <a:r>
              <a:rPr lang="ru-RU" dirty="0" smtClean="0"/>
              <a:t> </a:t>
            </a:r>
            <a:r>
              <a:rPr lang="ru-RU" dirty="0" err="1" smtClean="0"/>
              <a:t>taryhçylary</a:t>
            </a:r>
            <a:r>
              <a:rPr lang="ru-RU" dirty="0" smtClean="0"/>
              <a:t>  </a:t>
            </a:r>
            <a:r>
              <a:rPr lang="ru-RU" dirty="0" err="1" smtClean="0"/>
              <a:t>grek</a:t>
            </a:r>
            <a:r>
              <a:rPr lang="ru-RU" dirty="0" smtClean="0"/>
              <a:t>  </a:t>
            </a:r>
            <a:r>
              <a:rPr lang="ru-RU" dirty="0" err="1" smtClean="0"/>
              <a:t>dilinde</a:t>
            </a:r>
            <a:r>
              <a:rPr lang="ru-RU" dirty="0" smtClean="0"/>
              <a:t>  </a:t>
            </a:r>
            <a:r>
              <a:rPr lang="ru-RU" dirty="0" err="1" smtClean="0"/>
              <a:t>aýtmak</a:t>
            </a:r>
            <a:r>
              <a:rPr lang="ru-RU" dirty="0" smtClean="0"/>
              <a:t>  </a:t>
            </a:r>
            <a:r>
              <a:rPr lang="ru-RU" dirty="0" err="1" smtClean="0"/>
              <a:t>ýeňil</a:t>
            </a:r>
            <a:r>
              <a:rPr lang="ru-RU" dirty="0" smtClean="0"/>
              <a:t>  </a:t>
            </a:r>
            <a:r>
              <a:rPr lang="ru-RU" dirty="0" err="1" smtClean="0"/>
              <a:t>bolar</a:t>
            </a:r>
            <a:r>
              <a:rPr lang="ru-RU" dirty="0" smtClean="0"/>
              <a:t>  </a:t>
            </a:r>
            <a:r>
              <a:rPr lang="ru-RU" dirty="0" err="1" smtClean="0"/>
              <a:t>ýaly</a:t>
            </a:r>
            <a:r>
              <a:rPr lang="ru-RU" dirty="0" smtClean="0"/>
              <a:t>, </a:t>
            </a:r>
            <a:r>
              <a:rPr lang="ru-RU" dirty="0" err="1" smtClean="0"/>
              <a:t>bu</a:t>
            </a:r>
            <a:r>
              <a:rPr lang="ru-RU" dirty="0" smtClean="0"/>
              <a:t>  </a:t>
            </a:r>
            <a:r>
              <a:rPr lang="ru-RU" dirty="0" err="1" smtClean="0"/>
              <a:t>ýurdy</a:t>
            </a:r>
            <a:r>
              <a:rPr lang="ru-RU" dirty="0" smtClean="0"/>
              <a:t>  </a:t>
            </a:r>
            <a:r>
              <a:rPr lang="ru-RU" dirty="0" err="1" smtClean="0"/>
              <a:t>Margiana</a:t>
            </a:r>
            <a:r>
              <a:rPr lang="ru-RU" dirty="0" smtClean="0"/>
              <a:t>  </a:t>
            </a:r>
            <a:r>
              <a:rPr lang="ru-RU" dirty="0" err="1" smtClean="0"/>
              <a:t>diýip</a:t>
            </a:r>
            <a:r>
              <a:rPr lang="ru-RU" dirty="0" smtClean="0"/>
              <a:t>  </a:t>
            </a:r>
            <a:r>
              <a:rPr lang="ru-RU" dirty="0" err="1" smtClean="0"/>
              <a:t>atlandyryp</a:t>
            </a:r>
            <a:r>
              <a:rPr lang="ru-RU" dirty="0" smtClean="0"/>
              <a:t>  </a:t>
            </a:r>
            <a:r>
              <a:rPr lang="ru-RU" dirty="0" err="1" smtClean="0"/>
              <a:t>başlapdyrlar</a:t>
            </a:r>
            <a:r>
              <a:rPr lang="ru-RU" dirty="0" smtClean="0"/>
              <a:t>. </a:t>
            </a:r>
            <a:r>
              <a:rPr lang="ru-RU" dirty="0" err="1" smtClean="0"/>
              <a:t>Orta</a:t>
            </a:r>
            <a:r>
              <a:rPr lang="ru-RU" dirty="0" smtClean="0"/>
              <a:t>  </a:t>
            </a:r>
            <a:r>
              <a:rPr lang="ru-RU" dirty="0" err="1" smtClean="0"/>
              <a:t>asyrlarda</a:t>
            </a:r>
            <a:r>
              <a:rPr lang="ru-RU" dirty="0" smtClean="0"/>
              <a:t>  </a:t>
            </a:r>
            <a:r>
              <a:rPr lang="ru-RU" dirty="0" err="1" smtClean="0"/>
              <a:t>arap</a:t>
            </a:r>
            <a:r>
              <a:rPr lang="ru-RU" dirty="0" smtClean="0"/>
              <a:t> </a:t>
            </a:r>
            <a:r>
              <a:rPr lang="ru-RU" dirty="0" err="1" smtClean="0"/>
              <a:t>diliniň</a:t>
            </a:r>
            <a:r>
              <a:rPr lang="ru-RU" dirty="0" smtClean="0"/>
              <a:t>  </a:t>
            </a:r>
            <a:r>
              <a:rPr lang="ru-RU" dirty="0" err="1" smtClean="0"/>
              <a:t>täsiri</a:t>
            </a:r>
            <a:r>
              <a:rPr lang="ru-RU" dirty="0" smtClean="0"/>
              <a:t>  </a:t>
            </a:r>
            <a:r>
              <a:rPr lang="ru-RU" dirty="0" err="1" smtClean="0"/>
              <a:t>astynda</a:t>
            </a:r>
            <a:r>
              <a:rPr lang="ru-RU" dirty="0" smtClean="0"/>
              <a:t>  </a:t>
            </a:r>
            <a:r>
              <a:rPr lang="ru-RU" dirty="0" err="1" smtClean="0"/>
              <a:t>bu</a:t>
            </a:r>
            <a:r>
              <a:rPr lang="ru-RU" dirty="0" smtClean="0"/>
              <a:t>  </a:t>
            </a:r>
            <a:r>
              <a:rPr lang="ru-RU" dirty="0" err="1" smtClean="0"/>
              <a:t>ýerleri</a:t>
            </a:r>
            <a:r>
              <a:rPr lang="ru-RU" dirty="0" smtClean="0"/>
              <a:t>  </a:t>
            </a:r>
            <a:r>
              <a:rPr lang="ru-RU" dirty="0" err="1" smtClean="0"/>
              <a:t>Merw</a:t>
            </a:r>
            <a:r>
              <a:rPr lang="ru-RU" dirty="0" smtClean="0"/>
              <a:t>  </a:t>
            </a:r>
            <a:r>
              <a:rPr lang="ru-RU" dirty="0" err="1" smtClean="0"/>
              <a:t>diýip</a:t>
            </a:r>
            <a:r>
              <a:rPr lang="ru-RU" dirty="0" smtClean="0"/>
              <a:t>  </a:t>
            </a:r>
            <a:r>
              <a:rPr lang="ru-RU" dirty="0" err="1" smtClean="0"/>
              <a:t>atlandyrypdyrlar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atlar</a:t>
            </a:r>
            <a:r>
              <a:rPr lang="ru-RU" dirty="0" smtClean="0"/>
              <a:t> </a:t>
            </a:r>
            <a:r>
              <a:rPr lang="ru-RU" dirty="0" err="1" smtClean="0"/>
              <a:t>Marg</a:t>
            </a:r>
            <a:r>
              <a:rPr lang="ru-RU" dirty="0" smtClean="0"/>
              <a:t>  </a:t>
            </a:r>
            <a:r>
              <a:rPr lang="ru-RU" dirty="0" err="1" smtClean="0"/>
              <a:t>ýa-da</a:t>
            </a:r>
            <a:r>
              <a:rPr lang="ru-RU" dirty="0" smtClean="0"/>
              <a:t> </a:t>
            </a:r>
            <a:r>
              <a:rPr lang="ru-RU" dirty="0" err="1" smtClean="0"/>
              <a:t>Murg</a:t>
            </a:r>
            <a:r>
              <a:rPr lang="ru-RU" dirty="0" smtClean="0"/>
              <a:t> </a:t>
            </a:r>
            <a:r>
              <a:rPr lang="ru-RU" dirty="0" err="1" smtClean="0"/>
              <a:t>sözünden</a:t>
            </a:r>
            <a:r>
              <a:rPr lang="ru-RU" dirty="0" smtClean="0"/>
              <a:t> </a:t>
            </a:r>
            <a:r>
              <a:rPr lang="ru-RU" dirty="0" err="1" smtClean="0"/>
              <a:t>gelip</a:t>
            </a:r>
            <a:r>
              <a:rPr lang="ru-RU" dirty="0" smtClean="0"/>
              <a:t> </a:t>
            </a:r>
            <a:r>
              <a:rPr lang="ru-RU" dirty="0" err="1" smtClean="0"/>
              <a:t>çykyp</a:t>
            </a:r>
            <a:r>
              <a:rPr lang="ru-RU" dirty="0" smtClean="0"/>
              <a:t>, </a:t>
            </a:r>
            <a:r>
              <a:rPr lang="ru-RU" dirty="0" err="1" smtClean="0"/>
              <a:t>bu</a:t>
            </a:r>
            <a:r>
              <a:rPr lang="ru-RU" dirty="0" smtClean="0"/>
              <a:t> </a:t>
            </a:r>
            <a:r>
              <a:rPr lang="ru-RU" dirty="0" err="1" smtClean="0"/>
              <a:t>düýp</a:t>
            </a:r>
            <a:r>
              <a:rPr lang="ru-RU" dirty="0" smtClean="0"/>
              <a:t> </a:t>
            </a:r>
            <a:r>
              <a:rPr lang="ru-RU" dirty="0" err="1" smtClean="0"/>
              <a:t>söz</a:t>
            </a:r>
            <a:r>
              <a:rPr lang="ru-RU" dirty="0" smtClean="0"/>
              <a:t> </a:t>
            </a:r>
            <a:r>
              <a:rPr lang="ru-RU" dirty="0" err="1" smtClean="0"/>
              <a:t>Murgap</a:t>
            </a:r>
            <a:r>
              <a:rPr lang="ru-RU" dirty="0" smtClean="0"/>
              <a:t>  (“</a:t>
            </a:r>
            <a:r>
              <a:rPr lang="ru-RU" dirty="0" err="1" smtClean="0"/>
              <a:t>Murguň</a:t>
            </a:r>
            <a:r>
              <a:rPr lang="ru-RU" dirty="0" smtClean="0"/>
              <a:t>  </a:t>
            </a:r>
            <a:r>
              <a:rPr lang="ru-RU" dirty="0" err="1" smtClean="0"/>
              <a:t>suwy</a:t>
            </a:r>
            <a:r>
              <a:rPr lang="ru-RU" dirty="0" smtClean="0"/>
              <a:t>”) </a:t>
            </a:r>
            <a:r>
              <a:rPr lang="ru-RU" dirty="0" err="1" smtClean="0"/>
              <a:t>derýasynyň</a:t>
            </a:r>
            <a:r>
              <a:rPr lang="ru-RU" dirty="0" smtClean="0"/>
              <a:t>  </a:t>
            </a:r>
            <a:r>
              <a:rPr lang="ru-RU" dirty="0" err="1" smtClean="0"/>
              <a:t>adynyň</a:t>
            </a:r>
            <a:r>
              <a:rPr lang="ru-RU" dirty="0" smtClean="0"/>
              <a:t>  </a:t>
            </a:r>
            <a:r>
              <a:rPr lang="ru-RU" dirty="0" err="1" smtClean="0"/>
              <a:t>esasyny</a:t>
            </a:r>
            <a:r>
              <a:rPr lang="ru-RU" dirty="0" smtClean="0"/>
              <a:t>  </a:t>
            </a:r>
            <a:r>
              <a:rPr lang="ru-RU" dirty="0" err="1" smtClean="0"/>
              <a:t>düzýär</a:t>
            </a:r>
            <a:r>
              <a:rPr lang="ru-RU" dirty="0" smtClean="0"/>
              <a:t>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4294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/>
              <a:t>Margiana</a:t>
            </a:r>
            <a:r>
              <a:rPr lang="ru-RU" dirty="0" smtClean="0"/>
              <a:t>  </a:t>
            </a:r>
            <a:r>
              <a:rPr lang="ru-RU" dirty="0" err="1" smtClean="0"/>
              <a:t>ýa-da</a:t>
            </a:r>
            <a:r>
              <a:rPr lang="ru-RU" dirty="0" smtClean="0"/>
              <a:t>  </a:t>
            </a:r>
            <a:r>
              <a:rPr lang="ru-RU" dirty="0" err="1" smtClean="0"/>
              <a:t>gadymy</a:t>
            </a:r>
            <a:r>
              <a:rPr lang="ru-RU" dirty="0" smtClean="0"/>
              <a:t>  </a:t>
            </a:r>
            <a:r>
              <a:rPr lang="ru-RU" dirty="0" err="1" smtClean="0"/>
              <a:t>pars</a:t>
            </a:r>
            <a:r>
              <a:rPr lang="ru-RU" dirty="0" smtClean="0"/>
              <a:t> </a:t>
            </a:r>
            <a:r>
              <a:rPr lang="ru-RU" dirty="0" err="1" smtClean="0"/>
              <a:t>ýazgylarynda</a:t>
            </a:r>
            <a:r>
              <a:rPr lang="ru-RU" dirty="0" smtClean="0"/>
              <a:t>  </a:t>
            </a:r>
            <a:r>
              <a:rPr lang="ru-RU" dirty="0" err="1" smtClean="0"/>
              <a:t>Marguş</a:t>
            </a:r>
            <a:r>
              <a:rPr lang="ru-RU" dirty="0" smtClean="0"/>
              <a:t> </a:t>
            </a:r>
            <a:r>
              <a:rPr lang="ru-RU" dirty="0" err="1" smtClean="0"/>
              <a:t>diýlip</a:t>
            </a:r>
            <a:r>
              <a:rPr lang="ru-RU" dirty="0" smtClean="0"/>
              <a:t>  </a:t>
            </a:r>
            <a:r>
              <a:rPr lang="ru-RU" dirty="0" err="1" smtClean="0"/>
              <a:t>atlandyrylýan</a:t>
            </a:r>
            <a:r>
              <a:rPr lang="ru-RU" dirty="0" smtClean="0"/>
              <a:t>  </a:t>
            </a:r>
            <a:r>
              <a:rPr lang="ru-RU" dirty="0" err="1" smtClean="0"/>
              <a:t>bu</a:t>
            </a:r>
            <a:r>
              <a:rPr lang="ru-RU" dirty="0" smtClean="0"/>
              <a:t>  </a:t>
            </a:r>
            <a:r>
              <a:rPr lang="ru-RU" dirty="0" err="1" smtClean="0"/>
              <a:t>gadymy</a:t>
            </a:r>
            <a:r>
              <a:rPr lang="ru-RU" dirty="0" smtClean="0"/>
              <a:t>  </a:t>
            </a:r>
            <a:r>
              <a:rPr lang="ru-RU" dirty="0" err="1" smtClean="0"/>
              <a:t>ýurt</a:t>
            </a:r>
            <a:r>
              <a:rPr lang="ru-RU" dirty="0" smtClean="0"/>
              <a:t>  </a:t>
            </a:r>
            <a:r>
              <a:rPr lang="ru-RU" dirty="0" err="1" smtClean="0"/>
              <a:t>günorta-gündogar</a:t>
            </a:r>
            <a:r>
              <a:rPr lang="ru-RU" dirty="0" smtClean="0"/>
              <a:t> </a:t>
            </a:r>
            <a:r>
              <a:rPr lang="ru-RU" dirty="0" err="1" smtClean="0"/>
              <a:t>Garagumyň</a:t>
            </a:r>
            <a:r>
              <a:rPr lang="ru-RU" dirty="0" smtClean="0"/>
              <a:t>  </a:t>
            </a:r>
            <a:r>
              <a:rPr lang="ru-RU" dirty="0" err="1" smtClean="0"/>
              <a:t>ýarym</a:t>
            </a:r>
            <a:r>
              <a:rPr lang="ru-RU" dirty="0" smtClean="0"/>
              <a:t>  </a:t>
            </a:r>
            <a:r>
              <a:rPr lang="ru-RU" dirty="0" err="1" smtClean="0"/>
              <a:t>çöllük</a:t>
            </a:r>
            <a:r>
              <a:rPr lang="ru-RU" dirty="0" smtClean="0"/>
              <a:t>  </a:t>
            </a:r>
            <a:r>
              <a:rPr lang="ru-RU" dirty="0" err="1" smtClean="0"/>
              <a:t>zolagyndaky</a:t>
            </a:r>
            <a:r>
              <a:rPr lang="ru-RU" dirty="0" smtClean="0"/>
              <a:t>  </a:t>
            </a:r>
            <a:r>
              <a:rPr lang="ru-RU" dirty="0" err="1" smtClean="0"/>
              <a:t>çägedir-takyrlaryň</a:t>
            </a:r>
            <a:r>
              <a:rPr lang="ru-RU" dirty="0" smtClean="0"/>
              <a:t> </a:t>
            </a:r>
            <a:r>
              <a:rPr lang="ru-RU" dirty="0" err="1" smtClean="0"/>
              <a:t>arasynda</a:t>
            </a:r>
            <a:r>
              <a:rPr lang="ru-RU" dirty="0" smtClean="0"/>
              <a:t>,  </a:t>
            </a:r>
            <a:r>
              <a:rPr lang="ru-RU" dirty="0" err="1" smtClean="0"/>
              <a:t>häzirki</a:t>
            </a:r>
            <a:r>
              <a:rPr lang="ru-RU" dirty="0" smtClean="0"/>
              <a:t>  </a:t>
            </a:r>
            <a:r>
              <a:rPr lang="ru-RU" dirty="0" err="1" smtClean="0"/>
              <a:t>Mary</a:t>
            </a:r>
            <a:r>
              <a:rPr lang="ru-RU" dirty="0" smtClean="0"/>
              <a:t>  </a:t>
            </a:r>
            <a:r>
              <a:rPr lang="ru-RU" dirty="0" err="1" smtClean="0"/>
              <a:t>hem</a:t>
            </a:r>
            <a:r>
              <a:rPr lang="ru-RU" dirty="0" smtClean="0"/>
              <a:t>  </a:t>
            </a:r>
            <a:r>
              <a:rPr lang="ru-RU" dirty="0" err="1" smtClean="0"/>
              <a:t>Baýramaly</a:t>
            </a:r>
            <a:r>
              <a:rPr lang="ru-RU" dirty="0" smtClean="0"/>
              <a:t>  </a:t>
            </a:r>
            <a:r>
              <a:rPr lang="ru-RU" dirty="0" err="1" smtClean="0"/>
              <a:t>şäherleriniň</a:t>
            </a:r>
            <a:r>
              <a:rPr lang="ru-RU" dirty="0" smtClean="0"/>
              <a:t> </a:t>
            </a:r>
            <a:r>
              <a:rPr lang="ru-RU" dirty="0" err="1" smtClean="0"/>
              <a:t>demirgazyk</a:t>
            </a:r>
            <a:r>
              <a:rPr lang="ru-RU" dirty="0" smtClean="0"/>
              <a:t>  </a:t>
            </a:r>
            <a:r>
              <a:rPr lang="ru-RU" dirty="0" err="1" smtClean="0"/>
              <a:t>tarapynda</a:t>
            </a:r>
            <a:r>
              <a:rPr lang="ru-RU" dirty="0" smtClean="0"/>
              <a:t> , </a:t>
            </a:r>
            <a:r>
              <a:rPr lang="ru-RU" dirty="0" err="1" smtClean="0"/>
              <a:t>Murgap</a:t>
            </a:r>
            <a:r>
              <a:rPr lang="ru-RU" dirty="0" smtClean="0"/>
              <a:t>  </a:t>
            </a:r>
            <a:r>
              <a:rPr lang="ru-RU" dirty="0" err="1" smtClean="0"/>
              <a:t>derýasynyň</a:t>
            </a:r>
            <a:r>
              <a:rPr lang="ru-RU" dirty="0" smtClean="0"/>
              <a:t>  </a:t>
            </a:r>
            <a:r>
              <a:rPr lang="ru-RU" dirty="0" err="1" smtClean="0"/>
              <a:t>jülgesinde</a:t>
            </a:r>
            <a:r>
              <a:rPr lang="ru-RU" dirty="0" smtClean="0"/>
              <a:t> </a:t>
            </a:r>
            <a:r>
              <a:rPr lang="ru-RU" dirty="0" err="1" smtClean="0"/>
              <a:t>ýerleşýär</a:t>
            </a:r>
            <a:r>
              <a:rPr lang="ru-RU" dirty="0" smtClean="0"/>
              <a:t>. </a:t>
            </a:r>
            <a:r>
              <a:rPr lang="ru-RU" dirty="0" err="1" smtClean="0"/>
              <a:t>Bu</a:t>
            </a:r>
            <a:r>
              <a:rPr lang="ru-RU" dirty="0" smtClean="0"/>
              <a:t>  </a:t>
            </a:r>
            <a:r>
              <a:rPr lang="ru-RU" dirty="0" err="1" smtClean="0"/>
              <a:t>ýerde</a:t>
            </a:r>
            <a:r>
              <a:rPr lang="ru-RU" dirty="0" smtClean="0"/>
              <a:t>  </a:t>
            </a:r>
            <a:r>
              <a:rPr lang="ru-RU" dirty="0" err="1" smtClean="0"/>
              <a:t>dünýä</a:t>
            </a:r>
            <a:r>
              <a:rPr lang="ru-RU" dirty="0" smtClean="0"/>
              <a:t>  </a:t>
            </a:r>
            <a:r>
              <a:rPr lang="ru-RU" dirty="0" err="1" smtClean="0"/>
              <a:t>belli</a:t>
            </a:r>
            <a:r>
              <a:rPr lang="ru-RU" dirty="0" smtClean="0"/>
              <a:t>  </a:t>
            </a:r>
            <a:r>
              <a:rPr lang="ru-RU" dirty="0" err="1" smtClean="0"/>
              <a:t>alymlaryň</a:t>
            </a:r>
            <a:r>
              <a:rPr lang="ru-RU" dirty="0" smtClean="0"/>
              <a:t>  </a:t>
            </a:r>
            <a:r>
              <a:rPr lang="ru-RU" dirty="0" err="1" smtClean="0"/>
              <a:t>biri</a:t>
            </a:r>
            <a:r>
              <a:rPr lang="ru-RU" dirty="0" smtClean="0"/>
              <a:t>  W.  I.  </a:t>
            </a:r>
            <a:r>
              <a:rPr lang="ru-RU" dirty="0" err="1" smtClean="0"/>
              <a:t>Sarianidi</a:t>
            </a:r>
            <a:r>
              <a:rPr lang="ru-RU" dirty="0" smtClean="0"/>
              <a:t> 1972-nji  </a:t>
            </a:r>
            <a:r>
              <a:rPr lang="ru-RU" dirty="0" err="1" smtClean="0"/>
              <a:t>ýyldan</a:t>
            </a:r>
            <a:r>
              <a:rPr lang="ru-RU" dirty="0" smtClean="0"/>
              <a:t>  </a:t>
            </a:r>
            <a:r>
              <a:rPr lang="ru-RU" dirty="0" err="1" smtClean="0"/>
              <a:t>başlap</a:t>
            </a:r>
            <a:r>
              <a:rPr lang="ru-RU" dirty="0" smtClean="0"/>
              <a:t>  </a:t>
            </a:r>
            <a:r>
              <a:rPr lang="ru-RU" dirty="0" err="1" smtClean="0"/>
              <a:t>birnäçe</a:t>
            </a:r>
            <a:r>
              <a:rPr lang="ru-RU" dirty="0" smtClean="0"/>
              <a:t>  </a:t>
            </a:r>
            <a:r>
              <a:rPr lang="ru-RU" dirty="0" err="1" smtClean="0"/>
              <a:t>gazuw-agtaryş</a:t>
            </a:r>
            <a:r>
              <a:rPr lang="ru-RU" dirty="0" smtClean="0"/>
              <a:t>  </a:t>
            </a:r>
            <a:r>
              <a:rPr lang="ru-RU" dirty="0" err="1" smtClean="0"/>
              <a:t>işlerini</a:t>
            </a:r>
            <a:r>
              <a:rPr lang="ru-RU" dirty="0" smtClean="0"/>
              <a:t> </a:t>
            </a:r>
            <a:r>
              <a:rPr lang="ru-RU" dirty="0" err="1" smtClean="0"/>
              <a:t>yzygiderli</a:t>
            </a:r>
            <a:r>
              <a:rPr lang="ru-RU" dirty="0" smtClean="0"/>
              <a:t>  </a:t>
            </a:r>
            <a:r>
              <a:rPr lang="ru-RU" dirty="0" err="1" smtClean="0"/>
              <a:t>geçirdi</a:t>
            </a:r>
            <a:r>
              <a:rPr lang="ru-RU" dirty="0" smtClean="0"/>
              <a:t>.  </a:t>
            </a:r>
            <a:r>
              <a:rPr lang="ru-RU" dirty="0" err="1" smtClean="0"/>
              <a:t>Geçirilen</a:t>
            </a:r>
            <a:r>
              <a:rPr lang="ru-RU" dirty="0" smtClean="0"/>
              <a:t>  </a:t>
            </a:r>
            <a:r>
              <a:rPr lang="ru-RU" dirty="0" err="1" smtClean="0"/>
              <a:t>gazuw-agtaryş</a:t>
            </a:r>
            <a:r>
              <a:rPr lang="ru-RU" dirty="0" smtClean="0"/>
              <a:t>  </a:t>
            </a:r>
            <a:r>
              <a:rPr lang="ru-RU" dirty="0" err="1" smtClean="0"/>
              <a:t>işleriniň</a:t>
            </a:r>
            <a:r>
              <a:rPr lang="ru-RU" dirty="0" smtClean="0"/>
              <a:t> </a:t>
            </a:r>
            <a:r>
              <a:rPr lang="ru-RU" dirty="0" err="1" smtClean="0"/>
              <a:t>netijesinde</a:t>
            </a:r>
            <a:r>
              <a:rPr lang="ru-RU" dirty="0" smtClean="0"/>
              <a:t>,  2006-njy  </a:t>
            </a:r>
            <a:r>
              <a:rPr lang="ru-RU" dirty="0" err="1" smtClean="0"/>
              <a:t>ýylyň</a:t>
            </a:r>
            <a:r>
              <a:rPr lang="ru-RU" dirty="0" smtClean="0"/>
              <a:t>  </a:t>
            </a:r>
            <a:r>
              <a:rPr lang="ru-RU" dirty="0" err="1" smtClean="0"/>
              <a:t>noýabryn</a:t>
            </a:r>
            <a:r>
              <a:rPr lang="ru-RU" dirty="0" smtClean="0"/>
              <a:t>  </a:t>
            </a:r>
            <a:r>
              <a:rPr lang="ru-RU" dirty="0" err="1" smtClean="0"/>
              <a:t>aýynda</a:t>
            </a:r>
            <a:r>
              <a:rPr lang="ru-RU" dirty="0" smtClean="0"/>
              <a:t>  </a:t>
            </a:r>
            <a:r>
              <a:rPr lang="ru-RU" dirty="0" err="1" smtClean="0"/>
              <a:t>Aşgabatda</a:t>
            </a:r>
            <a:r>
              <a:rPr lang="ru-RU" dirty="0" smtClean="0"/>
              <a:t>  </a:t>
            </a:r>
            <a:r>
              <a:rPr lang="ru-RU" dirty="0" err="1" smtClean="0"/>
              <a:t>we</a:t>
            </a:r>
            <a:r>
              <a:rPr lang="ru-RU" dirty="0" smtClean="0"/>
              <a:t> </a:t>
            </a:r>
            <a:r>
              <a:rPr lang="ru-RU" dirty="0" err="1" smtClean="0"/>
              <a:t>Maryda</a:t>
            </a:r>
            <a:r>
              <a:rPr lang="ru-RU" dirty="0" smtClean="0"/>
              <a:t> </a:t>
            </a:r>
            <a:r>
              <a:rPr lang="ru-RU" dirty="0" err="1" smtClean="0"/>
              <a:t>geçirilen</a:t>
            </a:r>
            <a:r>
              <a:rPr lang="ru-RU" dirty="0" smtClean="0"/>
              <a:t> “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Margiana</a:t>
            </a:r>
            <a:r>
              <a:rPr lang="ru-RU" dirty="0" smtClean="0"/>
              <a:t> </a:t>
            </a:r>
            <a:r>
              <a:rPr lang="ru-RU" dirty="0" err="1" smtClean="0"/>
              <a:t>dünýä</a:t>
            </a:r>
            <a:r>
              <a:rPr lang="ru-RU" dirty="0" smtClean="0"/>
              <a:t> </a:t>
            </a:r>
            <a:r>
              <a:rPr lang="ru-RU" dirty="0" err="1" smtClean="0"/>
              <a:t>siwilizasiýasynyň</a:t>
            </a:r>
            <a:r>
              <a:rPr lang="ru-RU" dirty="0" smtClean="0"/>
              <a:t> </a:t>
            </a:r>
            <a:r>
              <a:rPr lang="ru-RU" dirty="0" err="1" smtClean="0"/>
              <a:t>täze</a:t>
            </a:r>
            <a:r>
              <a:rPr lang="ru-RU" dirty="0" smtClean="0"/>
              <a:t>  </a:t>
            </a:r>
            <a:r>
              <a:rPr lang="ru-RU" dirty="0" err="1" smtClean="0"/>
              <a:t>merkezidir</a:t>
            </a:r>
            <a:r>
              <a:rPr lang="ru-RU" dirty="0" smtClean="0"/>
              <a:t>”  </a:t>
            </a:r>
            <a:r>
              <a:rPr lang="ru-RU" dirty="0" err="1" smtClean="0"/>
              <a:t>atly</a:t>
            </a:r>
            <a:r>
              <a:rPr lang="ru-RU" dirty="0" smtClean="0"/>
              <a:t>  </a:t>
            </a:r>
            <a:r>
              <a:rPr lang="ru-RU" dirty="0" err="1" smtClean="0"/>
              <a:t>Halkara</a:t>
            </a:r>
            <a:r>
              <a:rPr lang="ru-RU" dirty="0" smtClean="0"/>
              <a:t>  </a:t>
            </a:r>
            <a:r>
              <a:rPr lang="ru-RU" dirty="0" err="1" smtClean="0"/>
              <a:t>ylm</a:t>
            </a:r>
            <a:r>
              <a:rPr lang="ru-RU" dirty="0" smtClean="0"/>
              <a:t> </a:t>
            </a:r>
            <a:r>
              <a:rPr lang="ru-RU" dirty="0" err="1" smtClean="0"/>
              <a:t>y</a:t>
            </a:r>
            <a:r>
              <a:rPr lang="ru-RU" dirty="0" smtClean="0"/>
              <a:t>  </a:t>
            </a:r>
            <a:r>
              <a:rPr lang="ru-RU" dirty="0" err="1" smtClean="0"/>
              <a:t>maslahat</a:t>
            </a:r>
            <a:r>
              <a:rPr lang="ru-RU" dirty="0" smtClean="0"/>
              <a:t>  </a:t>
            </a:r>
            <a:r>
              <a:rPr lang="ru-RU" dirty="0" err="1" smtClean="0"/>
              <a:t>geçirilip</a:t>
            </a:r>
            <a:r>
              <a:rPr lang="ru-RU" dirty="0" smtClean="0"/>
              <a:t>,  </a:t>
            </a:r>
            <a:r>
              <a:rPr lang="ru-RU" dirty="0" err="1" smtClean="0"/>
              <a:t>onda</a:t>
            </a:r>
            <a:r>
              <a:rPr lang="ru-RU" dirty="0" smtClean="0"/>
              <a:t> </a:t>
            </a:r>
            <a:r>
              <a:rPr lang="ru-RU" dirty="0" err="1" smtClean="0"/>
              <a:t>türkmen-rus</a:t>
            </a:r>
            <a:r>
              <a:rPr lang="ru-RU" dirty="0" smtClean="0"/>
              <a:t>  </a:t>
            </a:r>
            <a:r>
              <a:rPr lang="ru-RU" dirty="0" err="1" smtClean="0"/>
              <a:t>we</a:t>
            </a:r>
            <a:r>
              <a:rPr lang="ru-RU" dirty="0" smtClean="0"/>
              <a:t>  </a:t>
            </a:r>
            <a:r>
              <a:rPr lang="ru-RU" dirty="0" err="1" smtClean="0"/>
              <a:t>Günbatar</a:t>
            </a:r>
            <a:r>
              <a:rPr lang="ru-RU" dirty="0" smtClean="0"/>
              <a:t>  </a:t>
            </a:r>
            <a:r>
              <a:rPr lang="ru-RU" dirty="0" err="1" smtClean="0"/>
              <a:t>ýurtlaryň</a:t>
            </a:r>
            <a:r>
              <a:rPr lang="ru-RU" dirty="0" smtClean="0"/>
              <a:t>  </a:t>
            </a:r>
            <a:r>
              <a:rPr lang="ru-RU" dirty="0" err="1" smtClean="0"/>
              <a:t>alymlary</a:t>
            </a:r>
            <a:r>
              <a:rPr lang="ru-RU" dirty="0" smtClean="0"/>
              <a:t>  </a:t>
            </a:r>
            <a:r>
              <a:rPr lang="ru-RU" dirty="0" err="1" smtClean="0"/>
              <a:t>Mesopotamiýa</a:t>
            </a:r>
            <a:r>
              <a:rPr lang="ru-RU" dirty="0" smtClean="0"/>
              <a:t>, </a:t>
            </a:r>
            <a:r>
              <a:rPr lang="ru-RU" dirty="0" err="1" smtClean="0"/>
              <a:t>Müsür</a:t>
            </a:r>
            <a:r>
              <a:rPr lang="ru-RU" dirty="0" smtClean="0"/>
              <a:t>,  </a:t>
            </a:r>
            <a:r>
              <a:rPr lang="ru-RU" dirty="0" err="1" smtClean="0"/>
              <a:t>Hindistan</a:t>
            </a:r>
            <a:r>
              <a:rPr lang="ru-RU" dirty="0" smtClean="0"/>
              <a:t>  </a:t>
            </a:r>
            <a:r>
              <a:rPr lang="ru-RU" dirty="0" err="1" smtClean="0"/>
              <a:t>we</a:t>
            </a:r>
            <a:r>
              <a:rPr lang="ru-RU" dirty="0" smtClean="0"/>
              <a:t>  </a:t>
            </a:r>
            <a:r>
              <a:rPr lang="ru-RU" dirty="0" err="1" smtClean="0"/>
              <a:t>Çyn-Maçyn</a:t>
            </a:r>
            <a:r>
              <a:rPr lang="ru-RU" dirty="0" smtClean="0"/>
              <a:t>  </a:t>
            </a:r>
            <a:r>
              <a:rPr lang="ru-RU" dirty="0" err="1" smtClean="0"/>
              <a:t>bilen</a:t>
            </a:r>
            <a:r>
              <a:rPr lang="ru-RU" dirty="0" smtClean="0"/>
              <a:t>  </a:t>
            </a:r>
            <a:r>
              <a:rPr lang="ru-RU" dirty="0" err="1" smtClean="0"/>
              <a:t>bir</a:t>
            </a:r>
            <a:r>
              <a:rPr lang="ru-RU" dirty="0" smtClean="0"/>
              <a:t>  </a:t>
            </a:r>
            <a:r>
              <a:rPr lang="ru-RU" dirty="0" err="1" smtClean="0"/>
              <a:t>hatarda</a:t>
            </a:r>
            <a:r>
              <a:rPr lang="ru-RU" dirty="0" smtClean="0"/>
              <a:t> 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Marguş</a:t>
            </a:r>
            <a:r>
              <a:rPr lang="ru-RU" dirty="0" smtClean="0"/>
              <a:t>  </a:t>
            </a:r>
            <a:r>
              <a:rPr lang="ru-RU" dirty="0" err="1" smtClean="0"/>
              <a:t>dünýäniň</a:t>
            </a:r>
            <a:r>
              <a:rPr lang="ru-RU" dirty="0" smtClean="0"/>
              <a:t>  </a:t>
            </a:r>
            <a:r>
              <a:rPr lang="ru-RU" dirty="0" err="1" smtClean="0"/>
              <a:t>gadymy</a:t>
            </a:r>
            <a:r>
              <a:rPr lang="ru-RU" dirty="0" smtClean="0"/>
              <a:t>  </a:t>
            </a:r>
            <a:r>
              <a:rPr lang="ru-RU" dirty="0" err="1" smtClean="0"/>
              <a:t>medeniýetiniň</a:t>
            </a:r>
            <a:r>
              <a:rPr lang="ru-RU" dirty="0" smtClean="0"/>
              <a:t>  </a:t>
            </a:r>
            <a:r>
              <a:rPr lang="ru-RU" dirty="0" err="1" smtClean="0"/>
              <a:t>bäşinji</a:t>
            </a:r>
            <a:r>
              <a:rPr lang="ru-RU" dirty="0" smtClean="0"/>
              <a:t>  </a:t>
            </a:r>
            <a:r>
              <a:rPr lang="ru-RU" dirty="0" err="1" smtClean="0"/>
              <a:t>ojagy</a:t>
            </a:r>
            <a:r>
              <a:rPr lang="ru-RU" dirty="0" smtClean="0"/>
              <a:t>  </a:t>
            </a:r>
            <a:r>
              <a:rPr lang="ru-RU" dirty="0" err="1" smtClean="0"/>
              <a:t>diýlip</a:t>
            </a:r>
            <a:r>
              <a:rPr lang="ru-RU" dirty="0" smtClean="0"/>
              <a:t>  </a:t>
            </a:r>
            <a:r>
              <a:rPr lang="ru-RU" dirty="0" err="1" smtClean="0"/>
              <a:t>ykrar</a:t>
            </a:r>
            <a:r>
              <a:rPr lang="ru-RU" dirty="0" smtClean="0"/>
              <a:t> </a:t>
            </a:r>
            <a:r>
              <a:rPr lang="ru-RU" dirty="0" err="1" smtClean="0"/>
              <a:t>edildi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14290"/>
            <a:ext cx="4893124" cy="650085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err="1" smtClean="0"/>
              <a:t>Marguşyň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gadymy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paýtagty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häzirki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Garagum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etrabynyň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golaýynda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ýerleşýän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Goňurdepe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bolupdyr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Ol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ýerde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geçirilen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gazuw-agtaryş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işleri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wagtynda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ululygy</a:t>
            </a:r>
            <a:r>
              <a:rPr lang="ru-RU" sz="2400" b="1" dirty="0" smtClean="0"/>
              <a:t> 125-130m </a:t>
            </a:r>
            <a:r>
              <a:rPr lang="ru-RU" sz="2400" b="1" dirty="0" err="1" smtClean="0"/>
              <a:t>bolan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gönüburçluk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görnüşli</a:t>
            </a:r>
            <a:r>
              <a:rPr lang="ru-RU" sz="2400" b="1" dirty="0" smtClean="0"/>
              <a:t>,  </a:t>
            </a:r>
            <a:r>
              <a:rPr lang="ru-RU" sz="2400" b="1" dirty="0" err="1" smtClean="0"/>
              <a:t>töweregine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kuwwatly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diwar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aýlanan</a:t>
            </a:r>
            <a:r>
              <a:rPr lang="ru-RU" sz="2400" b="1" dirty="0" smtClean="0"/>
              <a:t>,  </a:t>
            </a:r>
            <a:r>
              <a:rPr lang="ru-RU" sz="2400" b="1" dirty="0" err="1" smtClean="0"/>
              <a:t>burçlary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minaraly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ymarat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ýüze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çykaryldy</a:t>
            </a:r>
            <a:r>
              <a:rPr lang="ru-RU" sz="2400" b="1" dirty="0" smtClean="0"/>
              <a:t>.    </a:t>
            </a:r>
            <a:r>
              <a:rPr lang="ru-RU" sz="2400" b="1" dirty="0" err="1" smtClean="0"/>
              <a:t>Goňurdepäniň</a:t>
            </a:r>
            <a:r>
              <a:rPr lang="ru-RU" sz="2400" b="1" dirty="0" smtClean="0"/>
              <a:t>  200-250  </a:t>
            </a:r>
            <a:r>
              <a:rPr lang="ru-RU" sz="2400" b="1" dirty="0" err="1" smtClean="0"/>
              <a:t>metr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günortasynda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kiçeňräk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ybadathanaly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uly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toplum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bina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edilip</a:t>
            </a:r>
            <a:r>
              <a:rPr lang="ru-RU" sz="2400" b="1" dirty="0" smtClean="0"/>
              <a:t>,  </a:t>
            </a:r>
            <a:r>
              <a:rPr lang="ru-RU" sz="2400" b="1" dirty="0" err="1" smtClean="0"/>
              <a:t>onuň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töwereginde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ybadathanada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hyzmat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edýän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adamlaryň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jaýlary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bolupdyr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124744"/>
            <a:ext cx="3744416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k-TM" dirty="0" smtClean="0"/>
              <a:t>MARGUŞ. GOŇURDEPE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8136904" cy="4896543"/>
          </a:xfrm>
        </p:spPr>
      </p:pic>
    </p:spTree>
    <p:extLst>
      <p:ext uri="{BB962C8B-B14F-4D97-AF65-F5344CB8AC3E}">
        <p14:creationId xmlns:p14="http://schemas.microsoft.com/office/powerpoint/2010/main" val="4654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DF0F6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495</Words>
  <Application>Microsoft Office PowerPoint</Application>
  <PresentationFormat>Экран (4:3)</PresentationFormat>
  <Paragraphs>21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Franklin Gothic Book</vt:lpstr>
      <vt:lpstr>Franklin Gothic Medium</vt:lpstr>
      <vt:lpstr>Times New Roman</vt:lpstr>
      <vt:lpstr>Wingdings 2</vt:lpstr>
      <vt:lpstr>Трек</vt:lpstr>
      <vt:lpstr>Tema: Türkmenistan iň gadymy döwürde</vt:lpstr>
      <vt:lpstr>1. Altyndepe sebitde iň ilkinji şäher döwletidir.</vt:lpstr>
      <vt:lpstr>Презентация PowerPoint</vt:lpstr>
      <vt:lpstr> Bir ruhanynyň mazaryndan altyndan ýasalan öküzüň we möjegiň kelleleri tapylýar. Alymlaryň pikrine görä, altyndepäniň gülläp ösen döwründe onda bäşmüňden gowrak adam ýaşan bolmaly.</vt:lpstr>
      <vt:lpstr>Презентация PowerPoint</vt:lpstr>
      <vt:lpstr>2. Marguş döwleti.</vt:lpstr>
      <vt:lpstr>Презентация PowerPoint</vt:lpstr>
      <vt:lpstr>Презентация PowerPoint</vt:lpstr>
      <vt:lpstr>MARGUŞ. GOŇURDEPE</vt:lpstr>
      <vt:lpstr>Презентация PowerPoint</vt:lpstr>
      <vt:lpstr>Презентация PowerPoint</vt:lpstr>
      <vt:lpstr>Презентация PowerPoint</vt:lpstr>
      <vt:lpstr>Презентация PowerPoint</vt:lpstr>
      <vt:lpstr>3. Otparazçylyk dini we “Awesta”.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Türkmenistan iň gadymy döwürde</dc:title>
  <dc:creator>Мердан</dc:creator>
  <cp:lastModifiedBy>Acer</cp:lastModifiedBy>
  <cp:revision>19</cp:revision>
  <dcterms:created xsi:type="dcterms:W3CDTF">2016-02-14T16:30:23Z</dcterms:created>
  <dcterms:modified xsi:type="dcterms:W3CDTF">2017-02-12T19:09:20Z</dcterms:modified>
</cp:coreProperties>
</file>