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5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7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1F60-D385-49B0-8DE0-6ACEF980A3FE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1788-C4B2-4EE4-8C08-5757035E6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1F60-D385-49B0-8DE0-6ACEF980A3FE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1788-C4B2-4EE4-8C08-5757035E6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1F60-D385-49B0-8DE0-6ACEF980A3FE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1788-C4B2-4EE4-8C08-5757035E6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1F60-D385-49B0-8DE0-6ACEF980A3FE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1788-C4B2-4EE4-8C08-5757035E6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1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1F60-D385-49B0-8DE0-6ACEF980A3FE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1788-C4B2-4EE4-8C08-5757035E6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41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1F60-D385-49B0-8DE0-6ACEF980A3FE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1788-C4B2-4EE4-8C08-5757035E6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6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1F60-D385-49B0-8DE0-6ACEF980A3FE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1788-C4B2-4EE4-8C08-5757035E6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78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1F60-D385-49B0-8DE0-6ACEF980A3FE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1788-C4B2-4EE4-8C08-5757035E6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36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1F60-D385-49B0-8DE0-6ACEF980A3FE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1788-C4B2-4EE4-8C08-5757035E6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5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1F60-D385-49B0-8DE0-6ACEF980A3FE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1788-C4B2-4EE4-8C08-5757035E6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94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A1F60-D385-49B0-8DE0-6ACEF980A3FE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E1788-C4B2-4EE4-8C08-5757035E6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11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A1F60-D385-49B0-8DE0-6ACEF980A3FE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E1788-C4B2-4EE4-8C08-5757035E6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45000"/>
                <a:lumOff val="55000"/>
                <a:alpha val="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2466975"/>
            <a:ext cx="7000875" cy="156966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Eskiz.</a:t>
            </a:r>
          </a:p>
          <a:p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Eskiz çyzgysy barada umumy düşünje.</a:t>
            </a:r>
          </a:p>
          <a:p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Eskiz çyzgysynyň ýerine ýetirlişi.</a:t>
            </a:r>
            <a:endParaRPr lang="tk-TM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2" y="0"/>
            <a:ext cx="12144358" cy="6610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6277" y="4172026"/>
            <a:ext cx="5710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k-TM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tk-TM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k-TM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Görnüşlerde detalyň görünýän </a:t>
            </a:r>
          </a:p>
          <a:p>
            <a:pPr algn="just"/>
            <a:r>
              <a:rPr lang="tk-TM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sudurlaryny geçirmeli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410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4" y="205946"/>
            <a:ext cx="11993817" cy="65005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78829" y="4271778"/>
            <a:ext cx="6517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k-TM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tk-TM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k-TM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Detalyň görünmeýän böleklerini we </a:t>
            </a:r>
            <a:endParaRPr lang="tk-TM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k-TM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tk-TM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maýda </a:t>
            </a:r>
            <a:r>
              <a:rPr lang="tk-TM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böleklerini görkezmeli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309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8" y="156294"/>
            <a:ext cx="12130612" cy="65746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9529" y="4388156"/>
            <a:ext cx="5636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k-TM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Daşyna çykarylýan çyzyklary we  </a:t>
            </a:r>
          </a:p>
          <a:p>
            <a:pPr algn="just"/>
            <a:r>
              <a:rPr lang="tk-TM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ölçeg çyzyklaryny geçirmeli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107740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3" y="115029"/>
            <a:ext cx="12153547" cy="6610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8909" y="4479595"/>
            <a:ext cx="5976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10)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Detalyň asyl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nusgasyny ölçemeli, </a:t>
            </a:r>
          </a:p>
          <a:p>
            <a:pPr algn="just"/>
            <a:r>
              <a:rPr lang="tk-TM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we ölçeg sanlaryny geçirmeli.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134882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281"/>
            <a:ext cx="12146936" cy="65943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01543" y="4742969"/>
            <a:ext cx="539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11)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Esasy ýazgyny doldurmaly.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24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947" y="1344065"/>
            <a:ext cx="7407008" cy="5215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5218" y="536559"/>
            <a:ext cx="750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Detalyň asyl nusgasyndan ölçegleri kesgitlemek.</a:t>
            </a:r>
          </a:p>
        </p:txBody>
      </p:sp>
    </p:spTree>
    <p:extLst>
      <p:ext uri="{BB962C8B-B14F-4D97-AF65-F5344CB8AC3E}">
        <p14:creationId xmlns:p14="http://schemas.microsoft.com/office/powerpoint/2010/main" val="3548200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5218" y="536559"/>
            <a:ext cx="750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Detalyň asyl nusgasyndan ölçegleri kesgitlemek.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1757362"/>
            <a:ext cx="80867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2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6365" y="574659"/>
            <a:ext cx="2139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Kronsirkul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38" y="1747112"/>
            <a:ext cx="3078977" cy="4048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206" y="2192421"/>
            <a:ext cx="3828391" cy="24473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243" y="1676400"/>
            <a:ext cx="3439979" cy="41188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97391" y="574659"/>
            <a:ext cx="2139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Nutromer</a:t>
            </a:r>
          </a:p>
        </p:txBody>
      </p:sp>
    </p:spTree>
    <p:extLst>
      <p:ext uri="{BB962C8B-B14F-4D97-AF65-F5344CB8AC3E}">
        <p14:creationId xmlns:p14="http://schemas.microsoft.com/office/powerpoint/2010/main" val="2065538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0172" y="886560"/>
            <a:ext cx="2753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Ştangensirkul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02" y="1654734"/>
            <a:ext cx="11553826" cy="45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20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" y="869934"/>
            <a:ext cx="7953375" cy="590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9933" y="285159"/>
            <a:ext cx="2753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Ştangensirkul</a:t>
            </a:r>
          </a:p>
        </p:txBody>
      </p:sp>
    </p:spTree>
    <p:extLst>
      <p:ext uri="{BB962C8B-B14F-4D97-AF65-F5344CB8AC3E}">
        <p14:creationId xmlns:p14="http://schemas.microsoft.com/office/powerpoint/2010/main" val="261219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8262" y="120816"/>
            <a:ext cx="621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Eskiz çyzgysy barada umumy düşünje.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427" y="1818078"/>
            <a:ext cx="5400675" cy="46930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567" y="974841"/>
            <a:ext cx="66389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Şertli belgileri berjaý etmek bilen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esgitli düzgünlerde we masştablarda ýerine ýetirilen, predmetiň bir ýa-da birnäçe şekiline – </a:t>
            </a:r>
            <a:r>
              <a:rPr lang="tk-TM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çyzgy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diýilýär.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66" y="3698555"/>
            <a:ext cx="5567362" cy="292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959" y="2965609"/>
            <a:ext cx="6502906" cy="3452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4109" y="549207"/>
            <a:ext cx="2333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Radiusomer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16" y="1133982"/>
            <a:ext cx="5845924" cy="2724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15201" y="2054226"/>
            <a:ext cx="2276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Rezbomer</a:t>
            </a:r>
          </a:p>
        </p:txBody>
      </p:sp>
    </p:spTree>
    <p:extLst>
      <p:ext uri="{BB962C8B-B14F-4D97-AF65-F5344CB8AC3E}">
        <p14:creationId xmlns:p14="http://schemas.microsoft.com/office/powerpoint/2010/main" val="617466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8825" y="434400"/>
            <a:ext cx="782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Yz galdyrmak arkaly </a:t>
            </a:r>
            <a:r>
              <a:rPr lang="tk-TM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ölçegleri </a:t>
            </a:r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kesgitlemek.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77" y="1695450"/>
            <a:ext cx="4202283" cy="1504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6" y="3695699"/>
            <a:ext cx="4482766" cy="2505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099" y="1983580"/>
            <a:ext cx="4782326" cy="342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3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0480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Eger howlukmaç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calt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çyzgy çyzmak zerurlygy ýüze çyksa, we gol astynda hem gerekli çyzgy gurallary ýok bolsa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1933575"/>
            <a:ext cx="6707139" cy="42243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5" y="1809750"/>
            <a:ext cx="52863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Onda </a:t>
            </a:r>
            <a:r>
              <a:rPr lang="tk-TM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ezkiz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ýerine ýetirip bolar.</a:t>
            </a:r>
          </a:p>
          <a:p>
            <a:pPr algn="just"/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ertli belgileri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düzümi boýunça </a:t>
            </a:r>
            <a:r>
              <a:rPr lang="tk-TM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eskizlerde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tk-TM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çyzgylarda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tapawut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bolmaýar, diňe olaryň tehniki ýerine ýetirilişinde tapawut bar.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9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840" y="2859345"/>
            <a:ext cx="7549849" cy="3838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04800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Eskiz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gözde deňeçerligi </a:t>
            </a:r>
            <a:r>
              <a:rPr lang="tk-TM" sz="3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(proporsiýa)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berjaý etmek bilen, elde ýerine ýetirilen </a:t>
            </a:r>
            <a:r>
              <a:rPr lang="tk-TM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 çyzgysydyr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Konstruktorlar täze enjamlary taslanlarynda, bejergi işleri geçirilende, zaýalanan detallaryň deregine täze ýasamaly bolanda eskizlerden peýdalanýarlar.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" y="3019425"/>
            <a:ext cx="40088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Önümçilikde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şeýle işlere 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örän köp duş gelinýär. Şol sebäpli hem eskiz </a:t>
            </a:r>
            <a:r>
              <a:rPr lang="tk-TM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konstruktor-lar </a:t>
            </a:r>
            <a:r>
              <a:rPr lang="tk-TM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resminamasydyr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635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058" y="3042226"/>
            <a:ext cx="7088304" cy="3603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0784"/>
            <a:ext cx="12192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k-TM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Eskize bolan talaplar.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k-TM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Eskizleri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çygylar üçin </a:t>
            </a:r>
            <a:r>
              <a:rPr lang="tk-TM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KRÝU </a:t>
            </a: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standartlaryna laýyklykda ýerine ýetirilýär.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Eskizde çyzyklar göni we dürs bolmaly.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Ýazgylar çyzgy şriftleri bilen ýazylýar.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k-TM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Eskizleri standart formatda öýjükli kagyzda, ýumşak galam bilen ýerine ýetimek oňaýlydyr.</a:t>
            </a:r>
          </a:p>
        </p:txBody>
      </p:sp>
    </p:spTree>
    <p:extLst>
      <p:ext uri="{BB962C8B-B14F-4D97-AF65-F5344CB8AC3E}">
        <p14:creationId xmlns:p14="http://schemas.microsoft.com/office/powerpoint/2010/main" val="2083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817" y="2282179"/>
            <a:ext cx="6794440" cy="3957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Eskiz ýerine ýetirmegiň yzygiderligi. </a:t>
            </a:r>
          </a:p>
          <a:p>
            <a:pPr algn="just"/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Detalyň eskizi, onuň asyl nusgasy boýunça kesgitli yzygiderlikde ýerine ýetirilýär:</a:t>
            </a:r>
          </a:p>
          <a:p>
            <a:pPr algn="just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detalyň şekilini bitinligine we hyýalda ony düzýän böleklere bölüp seljermeli.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25513" y="6239816"/>
            <a:ext cx="4687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k-TM" sz="2400" dirty="0" smtClean="0"/>
              <a:t>Detalyň geometriki üstlere bölünişi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554545"/>
            <a:ext cx="51622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k-TM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Suratda, şekillendirilen detaly indiki geometriki üstlere bölüp bolýar: 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- silindr. 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- parallelepiped.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 - silindr.   </a:t>
            </a:r>
            <a:endParaRPr lang="tk-TM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0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774" y="2438698"/>
            <a:ext cx="6794440" cy="3957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k-TM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 görnüşini we proýeksiýalarynyň zerur we ýeterlik sanyny saýlamaly. </a:t>
            </a:r>
            <a:r>
              <a:rPr lang="tk-TM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Suratda, </a:t>
            </a:r>
            <a:r>
              <a:rPr lang="tk-TM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strelka</a:t>
            </a:r>
            <a:r>
              <a:rPr lang="tk-TM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boýunça saýlanan, baş görnüşi, detalyň şekili barada has doly düşünje berýär. Detaly taýýarlamak üçin silindrleri tokarçylyk işläp taýýarlamasy talap edilýär, onuň üçin baş görnüşde merkezi ok çyzyklary görkezilýär.   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3018" y="6396335"/>
            <a:ext cx="4601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k-TM" sz="2400" dirty="0" smtClean="0"/>
              <a:t>Detalyň geometriki üstlere bölünişi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554545"/>
            <a:ext cx="49179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 görnüşden başga hem çepinden görnüşi zerurdyr, onsuz </a:t>
            </a:r>
            <a:r>
              <a:rPr lang="tk-TM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(parallelepiped)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üstüň şekilini we ölçeglerini kesgitläp bolmaz.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2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8" y="0"/>
            <a:ext cx="12097975" cy="6676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2172" y="568713"/>
            <a:ext cx="108398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k-TM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 aşaky çüňkde esasy ýazgyny ýerleşdirmegi göz öňüne tutup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eskiz üçin </a:t>
            </a:r>
            <a:r>
              <a:rPr lang="tk-TM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listiň </a:t>
            </a:r>
            <a:r>
              <a:rPr lang="tk-TM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formatyny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saýlamaly.</a:t>
            </a:r>
          </a:p>
          <a:p>
            <a:pPr algn="just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k-TM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k-TM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saýlanan formatda daşky çarçuwasyny çyzmaly we çyzgy meýdanyny çäklendirýän içki 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çarçuwasyny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çyzmaly.</a:t>
            </a:r>
          </a:p>
          <a:p>
            <a:pPr algn="just"/>
            <a:r>
              <a:rPr lang="tk-TM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</a:t>
            </a:r>
            <a:r>
              <a:rPr lang="tk-TM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şekili çyzgy meýdanynda nähili, gowy ýerleşdirip boljakdygyny kesgitlemeli. Onuň üçin inçe çyzyklar bilen gabara gönüburçluklary çyzmaly. Olaryň aralary ölçeg geçirmek üçin ýeterlik bolmalydyr.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02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48" y="223021"/>
            <a:ext cx="12125578" cy="6565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70517" y="4271778"/>
            <a:ext cx="7021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k-TM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  <a:r>
              <a:rPr lang="tk-TM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gabara 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gönüburçluklarynyň çäginde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 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tk-TM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merkezi çyzyklaryny geçirmeli.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249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204</Words>
  <Application>Microsoft Office PowerPoint</Application>
  <PresentationFormat>Широкоэкранный</PresentationFormat>
  <Paragraphs>52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Атамурат</dc:creator>
  <cp:lastModifiedBy>Lenovo</cp:lastModifiedBy>
  <cp:revision>87</cp:revision>
  <dcterms:created xsi:type="dcterms:W3CDTF">2019-05-19T06:48:56Z</dcterms:created>
  <dcterms:modified xsi:type="dcterms:W3CDTF">2019-05-24T04:26:24Z</dcterms:modified>
</cp:coreProperties>
</file>