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796"/>
    <a:srgbClr val="6BA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-2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44" y="1057048"/>
            <a:ext cx="7768386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38679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3" y="3536723"/>
            <a:ext cx="77683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8623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1841862"/>
            <a:ext cx="8623663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3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867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77" y="1841500"/>
            <a:ext cx="7573107" cy="417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325687"/>
            <a:ext cx="6076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13007"/>
      </p:ext>
    </p:extLst>
  </p:cSld>
  <p:clrMapOvr>
    <a:masterClrMapping/>
  </p:clrMapOvr>
</p:sld>
</file>

<file path=ppt/theme/theme1.xml><?xml version="1.0" encoding="utf-8"?>
<a:theme xmlns:a="http://schemas.openxmlformats.org/drawingml/2006/main" name="Akyl ýetirişEKS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D89408A-6AC8-45F0-BF88-C9B200B1F8F7}" vid="{249DB899-A381-49E3-A719-570C3C8D32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Akyl ýetirişEKSTRA</Template>
  <TotalTime>2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Akyl ýetirişEKSTRA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2019-04-22T01:53:47Z</dcterms:created>
  <dcterms:modified xsi:type="dcterms:W3CDTF">2019-04-22T01:55:48Z</dcterms:modified>
</cp:coreProperties>
</file>