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66" r:id="rId10"/>
    <p:sldId id="265" r:id="rId11"/>
    <p:sldId id="264" r:id="rId12"/>
    <p:sldId id="259" r:id="rId13"/>
    <p:sldId id="261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7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145" y="385294"/>
            <a:ext cx="10972799" cy="6151308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önümçilik, onuň mazmuny we görnüşleri.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önümçilik, onuň mazmuny we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önümçiligiň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döwürleri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Jemi önüm we onuň görnüşleri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89" y="162963"/>
            <a:ext cx="11561275" cy="66090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ýurtlarynda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k-TM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energiýasy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46423" cy="5899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k-TM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299" y="734115"/>
            <a:ext cx="11557967" cy="5492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hasaplanyp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hasaplananda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ykdysadyýetiň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pudaklarynda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gymmatyndan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aralykda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harajatlary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aýranyňdan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galýan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deňdir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ykdysadyýetiň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pudagynyň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netijesine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bermäge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harytlaryň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edilmeginiň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çykdajylaryna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toplamagyň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oňyn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tapawudy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deňdir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3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" y="-238692"/>
            <a:ext cx="10827945" cy="722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9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574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toplanmagyny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aýlanma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zergärlik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wariat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kolleksiýalar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sowgatlar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6" y="181069"/>
            <a:ext cx="11905306" cy="659092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k-TM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ýaşamagynyň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täzelenip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durmaly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dyngysyz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gaýtalanmagyna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4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üznüksizligini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öndürilmelidir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zähmetde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sebitleriň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resurslarynyň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paýlanmagyny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711" y="217283"/>
            <a:ext cx="11787612" cy="65658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hatardan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täzelenmegini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mynasybet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edilmelidir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bozulýar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peselýär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ýenede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resurslaryň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mesligini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baýlyklaryny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dikeltmäge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giňişliklerini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bermelidir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dikeldip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güýçlendirmeli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gazy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gorlaryny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14" y="-353085"/>
            <a:ext cx="12086376" cy="66678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ýekebara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ýekebara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65042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ozalkylara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üýtgewsiz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gowulanýar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giňeltmeklige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harçlanylýar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88" y="199176"/>
            <a:ext cx="12092412" cy="66588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Aýgytlaýjy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baglanyşdyrýar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çuňlaşdygyça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971" y="40366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jemleýji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iýmiti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geýimi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tamamlanýar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höweslendirýän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6" y="479835"/>
            <a:ext cx="11561275" cy="61765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kommunal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</TotalTime>
  <Words>1141</Words>
  <Application>Microsoft Office PowerPoint</Application>
  <PresentationFormat>Произвольный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15</cp:revision>
  <dcterms:created xsi:type="dcterms:W3CDTF">2020-01-23T08:14:17Z</dcterms:created>
  <dcterms:modified xsi:type="dcterms:W3CDTF">2020-03-04T08:15:10Z</dcterms:modified>
</cp:coreProperties>
</file>