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5" r:id="rId4"/>
    <p:sldId id="263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10C9-73D3-4733-9D20-D88AB6100CD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433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10C9-73D3-4733-9D20-D88AB6100CD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961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10C9-73D3-4733-9D20-D88AB6100CD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998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10C9-73D3-4733-9D20-D88AB6100CD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779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10C9-73D3-4733-9D20-D88AB6100CD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359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10C9-73D3-4733-9D20-D88AB6100CD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902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10C9-73D3-4733-9D20-D88AB6100CD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832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10C9-73D3-4733-9D20-D88AB6100CD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42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10C9-73D3-4733-9D20-D88AB6100CD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84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10C9-73D3-4733-9D20-D88AB6100CD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70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10C9-73D3-4733-9D20-D88AB6100CD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843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110C9-73D3-4733-9D20-D88AB6100CD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A42EF-D6D9-4BD3-B464-67F82773B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102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5774" y="147484"/>
            <a:ext cx="11953461" cy="63094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tk-TM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Umumy okuw №18</a:t>
            </a:r>
          </a:p>
          <a:p>
            <a:r>
              <a:rPr lang="tk-TM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dolandyrmakdaky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terminleri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kesgitlemeler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bermekde,umumy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düşünjeler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görkezijileriniň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sanly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bahalaryny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görkezijileriniň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sanly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bahalaryny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4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52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7564" y="0"/>
            <a:ext cx="11794435" cy="6858000"/>
          </a:xfr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dolandyrmak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hemişelik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plan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tk-TM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dolandyrmak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gowulandyrmak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bularyň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hemmesi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ugurlary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ösdürmek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k-TM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halkyň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slegini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kanagatlandyrmak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derejesinde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öndürmek,doly</a:t>
            </a:r>
            <a:r>
              <a:rPr lang="tk-TM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baglanyşyklydyr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barlamak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görkezijisiniň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goýulan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talaplar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tk-TM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gelmegi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barlanmagy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barlamak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sandarta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gelýän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tk-TM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usullar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ýetirilýär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Hiliň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görkezijisi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hil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düzümine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girýän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häsiýetnamasynyň</a:t>
            </a:r>
            <a:r>
              <a:rPr lang="tk-TM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görkezijileriniň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häsiýetidir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hiliniň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hiliniň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jemlenen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tk-TM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deňeşdirilen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hiliniň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otnasitel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häsiýetnamasydyr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tk-TM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baryjy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ylmyň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tehnikanyň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gazananlaryna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tk-TM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derejesine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takyklygy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ygtybarlygy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himiki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tk-TM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rahatlygy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bejergi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etmeklik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mümkinçiligi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gelmelidigine</a:t>
            </a:r>
            <a:r>
              <a:rPr lang="tk-TM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jogap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bermeli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591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3826" y="304800"/>
            <a:ext cx="11237844" cy="6135757"/>
          </a:xfr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aýyryp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bolmajak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hilligi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estetiki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häsiýetdir-reňki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tk-TM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ýetirilişi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daşky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görnüsi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ekologiýa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talaplaryna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gelmegi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Käbir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proýekt-konstruktor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ykdysadyýetine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meseleleri</a:t>
            </a:r>
            <a:r>
              <a:rPr lang="tk-TM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çözmek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da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hiliniň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käbir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talaplaryny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analiz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käbir</a:t>
            </a:r>
            <a:r>
              <a:rPr lang="tk-TM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käbir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topar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häsiýetler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tk-TM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maksadyna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ýetmek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proýektirlenilen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käbir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taraplary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ödeýän</a:t>
            </a:r>
            <a:r>
              <a:rPr lang="tk-TM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häsiýtleri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görkezilýär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Maşynlar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proýektirlenilen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tk-TM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öndürijilik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görkezilen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kesiji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stanok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üçin-kesijilik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tizligi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k-TM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awtomobiller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uçarlar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ş. m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ýük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göterijiligi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153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7565" y="291548"/>
            <a:ext cx="11463131" cy="6109252"/>
          </a:xfr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häsiýetnamasy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käbir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tk-TM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işçiniň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çeken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zähmetini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hasaplamak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ýetirilen</a:t>
            </a:r>
            <a:r>
              <a:rPr lang="tk-TM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göwrümi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materiala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baha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bermek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materialyň</a:t>
            </a:r>
            <a:r>
              <a:rPr lang="tk-TM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göwrümi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moberi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we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ulanujylar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estetiki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k-TM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häsiýetlerinden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başgada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serişdeleriň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metal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serişdeleri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esasylaryň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biridir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diýmek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tk-TM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çekip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material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öndürmegiň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k-TM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hiliniň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optimal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ýagdaýy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473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7565" y="331304"/>
            <a:ext cx="11290852" cy="6414053"/>
          </a:xfr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endParaRPr lang="ru-RU" sz="2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7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7322" y="198783"/>
            <a:ext cx="11436626" cy="641405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69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4557" y="225286"/>
            <a:ext cx="11502886" cy="6321287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8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4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45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355</Words>
  <Application>Microsoft Office PowerPoint</Application>
  <PresentationFormat>Широкоэкранный</PresentationFormat>
  <Paragraphs>13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Metrologiýa dersi we onuň öňünde durýan meseleler. Ölçeýiş, ölçeg tehnikalary, metrologiýa. </dc:title>
  <dc:creator>Пользователь</dc:creator>
  <cp:lastModifiedBy>Пользователь</cp:lastModifiedBy>
  <cp:revision>13</cp:revision>
  <dcterms:created xsi:type="dcterms:W3CDTF">2020-11-24T19:03:36Z</dcterms:created>
  <dcterms:modified xsi:type="dcterms:W3CDTF">2021-02-24T08:25:35Z</dcterms:modified>
</cp:coreProperties>
</file>