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2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4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8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7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6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0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7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3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2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4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1FDB-1D97-4ECC-AD07-BD6E4045247B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A754-E0BB-4A03-A42B-E2C559391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187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tk-TM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tk-TM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13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en-US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tejribe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işi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Uzynlyk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ölçegleriniň</a:t>
            </a:r>
            <a:r>
              <a:rPr lang="tk-TM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geçiriliş düzgünleri we polat lenta bilen aralygy </a:t>
            </a:r>
            <a:r>
              <a:rPr lang="en-US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ölçemek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87486"/>
            <a:ext cx="9144000" cy="3570514"/>
          </a:xfrm>
        </p:spPr>
        <p:txBody>
          <a:bodyPr>
            <a:normAutofit/>
          </a:bodyPr>
          <a:lstStyle/>
          <a:p>
            <a:pPr algn="l"/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Maksady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Ölçeg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lentasynyň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ölçeg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ruletkasynyň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optiki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lazerli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ýagtylyk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uzaklykölçeýjileriniň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gurluşyny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işleýiş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prinsipini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ýagdaýyna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getirmegiň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usullaryny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hem-de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çyzyklaryň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uzynlyklaryny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ölçemegi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öwretmekden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ybaratdyr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l"/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Ulanylýan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enjamlar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we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serişdeler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Ölçeg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lentasy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50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metrlik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ruletka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optiki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lazerli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we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ýagtylyk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uzaklykölçeýjileri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74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5060" y="0"/>
            <a:ext cx="11993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9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8222" y="0"/>
            <a:ext cx="11919099" cy="67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2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80753"/>
            <a:ext cx="12192000" cy="65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6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9066" y="159488"/>
            <a:ext cx="12010153" cy="66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02019" y="0"/>
            <a:ext cx="11865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2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80753" y="453917"/>
            <a:ext cx="11865935" cy="31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303" y="612845"/>
            <a:ext cx="1137339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533400"/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Ýeriň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üstünde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berlen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çyzygyň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uzynlygyny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ölçemezden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öňürti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işçi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lentanyň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hakyky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uzynlygyny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anyklamak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gerekdir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ölçeg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lentasyny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uzynlygyň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etalony</a:t>
            </a:r>
            <a:r>
              <a:rPr lang="en-US" sz="3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bilen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deňeşdirmek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hökmany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hadysa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hasaplanylýar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Etalon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lentanyň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uzynlygy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takyk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ýörite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şertlerde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diňe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işçi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lentanyň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uzynlygyny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barlamak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maksady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bilen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şeýle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işçi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lentasynyň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uzynlygyny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takyk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uzynlykly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bazis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çyzyklardan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peýdalanmak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bilen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kesgitlemek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bolar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uzynlygy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ýeriň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üstünde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takyk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ölçenilen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Işçi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lentanyň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uzynlygyny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barlamak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geçirilýän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işe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komperirlemek</a:t>
            </a:r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diýilýär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Deňeşdirme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meýdan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we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kameral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komperatorlarynyň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üsti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bilen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amala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aşyrylýar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Meýdan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komperatory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hökmünde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tekiz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ýerde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100-200 </a:t>
            </a:r>
            <a:r>
              <a:rPr lang="en-US" sz="3200" b="0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metr</a:t>
            </a:r>
            <a:r>
              <a:rPr lang="en-US" sz="3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5827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2" y="0"/>
            <a:ext cx="1044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24873" y="221673"/>
            <a:ext cx="1154545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9163" cy="3537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83" y="3537529"/>
            <a:ext cx="4575417" cy="518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01384" y="3953164"/>
            <a:ext cx="11484216" cy="2696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127" y="258618"/>
            <a:ext cx="6114473" cy="3113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443" y="3425166"/>
            <a:ext cx="6180612" cy="5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8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-1" y="170121"/>
            <a:ext cx="12089219" cy="74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7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-489098" y="-445501"/>
            <a:ext cx="12557052" cy="71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8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5181" y="276447"/>
            <a:ext cx="11780874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3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1386" y="0"/>
            <a:ext cx="1183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01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140</Words>
  <Application>Microsoft Office PowerPoint</Application>
  <PresentationFormat>Широкоэкранный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  13-nji tejribe işi  Uzynlyk ölçegleriniň geçiriliş düzgünleri we polat lenta bilen aralygy ölçemek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13-nji tejribe işi  Uzynlyk ölçegleriniň geçiriliş düzgünleri we polat lenta bilen aralygy ölçemek </dc:title>
  <dc:creator>Lenovo</dc:creator>
  <cp:lastModifiedBy>Lenovo</cp:lastModifiedBy>
  <cp:revision>5</cp:revision>
  <dcterms:created xsi:type="dcterms:W3CDTF">2020-11-27T05:49:49Z</dcterms:created>
  <dcterms:modified xsi:type="dcterms:W3CDTF">2020-11-27T06:27:21Z</dcterms:modified>
</cp:coreProperties>
</file>