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70" r:id="rId3"/>
    <p:sldId id="271" r:id="rId4"/>
    <p:sldId id="259" r:id="rId5"/>
    <p:sldId id="260" r:id="rId6"/>
    <p:sldId id="261" r:id="rId7"/>
    <p:sldId id="265" r:id="rId8"/>
    <p:sldId id="264" r:id="rId9"/>
    <p:sldId id="269" r:id="rId10"/>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cxnSp>
        <p:nvCxnSpPr>
          <p:cNvPr id="4" name="Straight Connector 15"/>
          <p:cNvCxnSpPr/>
          <p:nvPr/>
        </p:nvCxnSpPr>
        <p:spPr>
          <a:xfrm flipH="1">
            <a:off x="8228013" y="7938"/>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5" name="Straight Connector 16"/>
          <p:cNvCxnSpPr/>
          <p:nvPr/>
        </p:nvCxnSpPr>
        <p:spPr>
          <a:xfrm flipH="1">
            <a:off x="6108700" y="92075"/>
            <a:ext cx="6080125" cy="608012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6"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 name="Straight Connector 20"/>
          <p:cNvCxnSpPr/>
          <p:nvPr/>
        </p:nvCxnSpPr>
        <p:spPr>
          <a:xfrm flipH="1">
            <a:off x="7335838" y="31750"/>
            <a:ext cx="4852987" cy="4852988"/>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 name="Straight Connector 22"/>
          <p:cNvCxnSpPr/>
          <p:nvPr/>
        </p:nvCxnSpPr>
        <p:spPr>
          <a:xfrm flipH="1">
            <a:off x="7845425" y="609600"/>
            <a:ext cx="4343400" cy="434340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ctrTitle"/>
          </p:nvPr>
        </p:nvSpPr>
        <p:spPr>
          <a:xfrm>
            <a:off x="684212" y="685799"/>
            <a:ext cx="8001000" cy="2971801"/>
          </a:xfrm>
        </p:spPr>
        <p:txBody>
          <a:bodyPr anchor="b"/>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9" name="Date Placeholder 3"/>
          <p:cNvSpPr>
            <a:spLocks noGrp="1"/>
          </p:cNvSpPr>
          <p:nvPr>
            <p:ph type="dt" sz="half" idx="10"/>
          </p:nvPr>
        </p:nvSpPr>
        <p:spPr/>
        <p:txBody>
          <a:bodyPr/>
          <a:lstStyle>
            <a:lvl1pPr>
              <a:defRPr/>
            </a:lvl1pPr>
          </a:lstStyle>
          <a:p>
            <a:pPr>
              <a:defRPr/>
            </a:pPr>
            <a:fld id="{BA19EB76-B108-4B70-8798-9C0F4D854C96}" type="datetimeFigureOut">
              <a:rPr lang="en-US"/>
              <a:pPr>
                <a:defRPr/>
              </a:pPr>
              <a:t>9/15/2021</a:t>
            </a:fld>
            <a:endParaRPr lang="en-US"/>
          </a:p>
        </p:txBody>
      </p:sp>
      <p:sp>
        <p:nvSpPr>
          <p:cNvPr id="10" name="Footer Placeholder 4"/>
          <p:cNvSpPr>
            <a:spLocks noGrp="1"/>
          </p:cNvSpPr>
          <p:nvPr>
            <p:ph type="ftr" sz="quarter" idx="11"/>
          </p:nvPr>
        </p:nvSpPr>
        <p:spPr/>
        <p:txBody>
          <a:bodyPr/>
          <a:lstStyle>
            <a:lvl1pPr>
              <a:defRPr/>
            </a:lvl1pPr>
          </a:lstStyle>
          <a:p>
            <a:pPr>
              <a:defRPr/>
            </a:pPr>
            <a:endParaRPr lang="en-US"/>
          </a:p>
        </p:txBody>
      </p:sp>
      <p:sp>
        <p:nvSpPr>
          <p:cNvPr id="11" name="Slide Number Placeholder 5"/>
          <p:cNvSpPr>
            <a:spLocks noGrp="1"/>
          </p:cNvSpPr>
          <p:nvPr>
            <p:ph type="sldNum" sz="quarter" idx="12"/>
          </p:nvPr>
        </p:nvSpPr>
        <p:spPr/>
        <p:txBody>
          <a:bodyPr/>
          <a:lstStyle>
            <a:lvl1pPr>
              <a:defRPr/>
            </a:lvl1pPr>
          </a:lstStyle>
          <a:p>
            <a:pPr>
              <a:defRPr/>
            </a:pPr>
            <a:fld id="{8F79DE4A-E82D-4BA9-88B1-0A0054C760A8}" type="slidenum">
              <a:rPr lang="en-US"/>
              <a:pPr>
                <a:defRPr/>
              </a:pPr>
              <a:t>‹#›</a:t>
            </a:fld>
            <a:endParaRPr lang="en-US"/>
          </a:p>
        </p:txBody>
      </p:sp>
    </p:spTree>
    <p:extLst>
      <p:ext uri="{BB962C8B-B14F-4D97-AF65-F5344CB8AC3E}">
        <p14:creationId xmlns:p14="http://schemas.microsoft.com/office/powerpoint/2010/main" val="2917487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5" name="Date Placeholder 3"/>
          <p:cNvSpPr>
            <a:spLocks noGrp="1"/>
          </p:cNvSpPr>
          <p:nvPr>
            <p:ph type="dt" sz="half" idx="15"/>
          </p:nvPr>
        </p:nvSpPr>
        <p:spPr/>
        <p:txBody>
          <a:bodyPr/>
          <a:lstStyle>
            <a:lvl1pPr>
              <a:defRPr/>
            </a:lvl1pPr>
          </a:lstStyle>
          <a:p>
            <a:pPr>
              <a:defRPr/>
            </a:pPr>
            <a:fld id="{38C96867-C474-42C1-8EB4-F1B504A82FBB}" type="datetimeFigureOut">
              <a:rPr lang="en-US"/>
              <a:pPr>
                <a:defRPr/>
              </a:pPr>
              <a:t>9/15/2021</a:t>
            </a:fld>
            <a:endParaRPr lang="en-US"/>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5784B686-2F2A-48F4-B452-97D1006BE8C4}" type="slidenum">
              <a:rPr lang="en-US"/>
              <a:pPr>
                <a:defRPr/>
              </a:pPr>
              <a:t>‹#›</a:t>
            </a:fld>
            <a:endParaRPr lang="en-US"/>
          </a:p>
        </p:txBody>
      </p:sp>
    </p:spTree>
    <p:extLst>
      <p:ext uri="{BB962C8B-B14F-4D97-AF65-F5344CB8AC3E}">
        <p14:creationId xmlns:p14="http://schemas.microsoft.com/office/powerpoint/2010/main" val="630498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96B48F1B-DE9F-40A5-9AC5-CD2FA250573B}"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73478B6-327E-42A6-B4A4-8661D50939DF}" type="slidenum">
              <a:rPr lang="en-US"/>
              <a:pPr>
                <a:defRPr/>
              </a:pPr>
              <a:t>‹#›</a:t>
            </a:fld>
            <a:endParaRPr lang="en-US"/>
          </a:p>
        </p:txBody>
      </p:sp>
    </p:spTree>
    <p:extLst>
      <p:ext uri="{BB962C8B-B14F-4D97-AF65-F5344CB8AC3E}">
        <p14:creationId xmlns:p14="http://schemas.microsoft.com/office/powerpoint/2010/main" val="22675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1" y="685800"/>
            <a:ext cx="9144001"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BEE51B52-0DA7-44D5-AC5E-7D9F1A388209}" type="datetimeFigureOut">
              <a:rPr lang="en-US"/>
              <a:pPr>
                <a:defRPr/>
              </a:pPr>
              <a:t>9/15/2021</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66FD9286-5835-4F3F-ABC0-786C2FFE8461}" type="slidenum">
              <a:rPr lang="en-US"/>
              <a:pPr>
                <a:defRPr/>
              </a:pPr>
              <a:t>‹#›</a:t>
            </a:fld>
            <a:endParaRPr lang="en-US"/>
          </a:p>
        </p:txBody>
      </p:sp>
    </p:spTree>
    <p:extLst>
      <p:ext uri="{BB962C8B-B14F-4D97-AF65-F5344CB8AC3E}">
        <p14:creationId xmlns:p14="http://schemas.microsoft.com/office/powerpoint/2010/main" val="17388030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755783CC-FAB6-493A-B5F0-24C8022278F2}"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2EA909-2667-4987-A9A2-EDE0D4D76E6B}" type="slidenum">
              <a:rPr lang="en-US"/>
              <a:pPr>
                <a:defRPr/>
              </a:pPr>
              <a:t>‹#›</a:t>
            </a:fld>
            <a:endParaRPr lang="en-US"/>
          </a:p>
        </p:txBody>
      </p:sp>
    </p:spTree>
    <p:extLst>
      <p:ext uri="{BB962C8B-B14F-4D97-AF65-F5344CB8AC3E}">
        <p14:creationId xmlns:p14="http://schemas.microsoft.com/office/powerpoint/2010/main" val="3834868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531813" y="8128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ru-RU" sz="8000" smtClean="0"/>
              <a:t>“</a:t>
            </a:r>
          </a:p>
        </p:txBody>
      </p:sp>
      <p:sp>
        <p:nvSpPr>
          <p:cNvPr id="6" name="TextBox 5"/>
          <p:cNvSpPr txBox="1">
            <a:spLocks noChangeArrowheads="1"/>
          </p:cNvSpPr>
          <p:nvPr/>
        </p:nvSpPr>
        <p:spPr bwMode="auto">
          <a:xfrm>
            <a:off x="10285413" y="2768600"/>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algn="r" eaLnBrk="1" hangingPunct="1">
              <a:defRPr/>
            </a:pPr>
            <a:r>
              <a:rPr lang="en-US" altLang="ru-RU" sz="8000" smtClean="0"/>
              <a:t>”</a:t>
            </a:r>
          </a:p>
        </p:txBody>
      </p:sp>
      <p:sp>
        <p:nvSpPr>
          <p:cNvPr id="2" name="Title 1"/>
          <p:cNvSpPr>
            <a:spLocks noGrp="1"/>
          </p:cNvSpPr>
          <p:nvPr>
            <p:ph type="title"/>
          </p:nvPr>
        </p:nvSpPr>
        <p:spPr>
          <a:xfrm>
            <a:off x="1141413" y="685800"/>
            <a:ext cx="9144000" cy="2743200"/>
          </a:xfrm>
        </p:spPr>
        <p:txBody>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7" name="Date Placeholder 3"/>
          <p:cNvSpPr>
            <a:spLocks noGrp="1"/>
          </p:cNvSpPr>
          <p:nvPr>
            <p:ph type="dt" sz="half" idx="14"/>
          </p:nvPr>
        </p:nvSpPr>
        <p:spPr/>
        <p:txBody>
          <a:bodyPr/>
          <a:lstStyle>
            <a:lvl1pPr>
              <a:defRPr/>
            </a:lvl1pPr>
          </a:lstStyle>
          <a:p>
            <a:pPr>
              <a:defRPr/>
            </a:pPr>
            <a:fld id="{DC98D58D-87D8-4966-B155-474F6D08710B}" type="datetimeFigureOut">
              <a:rPr lang="en-US"/>
              <a:pPr>
                <a:defRPr/>
              </a:pPr>
              <a:t>9/15/2021</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A92724F0-159D-4030-946B-C89C78DF905A}" type="slidenum">
              <a:rPr lang="en-US"/>
              <a:pPr>
                <a:defRPr/>
              </a:pPr>
              <a:t>‹#›</a:t>
            </a:fld>
            <a:endParaRPr lang="en-US"/>
          </a:p>
        </p:txBody>
      </p:sp>
    </p:spTree>
    <p:extLst>
      <p:ext uri="{BB962C8B-B14F-4D97-AF65-F5344CB8AC3E}">
        <p14:creationId xmlns:p14="http://schemas.microsoft.com/office/powerpoint/2010/main" val="2090508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lstStyle>
            <a:lvl1pPr>
              <a:defRPr lang="en-US" b="0" dirty="0"/>
            </a:lvl1pPr>
          </a:lstStyle>
          <a:p>
            <a:pPr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rtlCol="0" anchor="b">
            <a:normAutofit/>
          </a:bodyPr>
          <a:lstStyle>
            <a:lvl1pPr>
              <a:buNone/>
              <a:defRPr lang="en-US" sz="2400" b="0" cap="all" dirty="0">
                <a:ln w="3175" cmpd="sng">
                  <a:noFill/>
                </a:ln>
                <a:solidFill>
                  <a:schemeClr val="tx1"/>
                </a:solidFill>
                <a:effectLst/>
              </a:defRPr>
            </a:lvl1pPr>
          </a:lstStyle>
          <a:p>
            <a:pPr lvl="0"/>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5" name="Date Placeholder 3"/>
          <p:cNvSpPr>
            <a:spLocks noGrp="1"/>
          </p:cNvSpPr>
          <p:nvPr>
            <p:ph type="dt" sz="half" idx="14"/>
          </p:nvPr>
        </p:nvSpPr>
        <p:spPr/>
        <p:txBody>
          <a:bodyPr/>
          <a:lstStyle>
            <a:lvl1pPr>
              <a:defRPr/>
            </a:lvl1pPr>
          </a:lstStyle>
          <a:p>
            <a:pPr>
              <a:defRPr/>
            </a:pPr>
            <a:fld id="{09429DFE-EE4A-4FE3-B272-01E444BA8E00}" type="datetimeFigureOut">
              <a:rPr lang="en-US"/>
              <a:pPr>
                <a:defRPr/>
              </a:pPr>
              <a:t>9/15/2021</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8218B0DD-5B7B-4909-BF2D-3EE0433588FB}" type="slidenum">
              <a:rPr lang="en-US"/>
              <a:pPr>
                <a:defRPr/>
              </a:pPr>
              <a:t>‹#›</a:t>
            </a:fld>
            <a:endParaRPr lang="en-US"/>
          </a:p>
        </p:txBody>
      </p:sp>
    </p:spTree>
    <p:extLst>
      <p:ext uri="{BB962C8B-B14F-4D97-AF65-F5344CB8AC3E}">
        <p14:creationId xmlns:p14="http://schemas.microsoft.com/office/powerpoint/2010/main" val="3892879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10D46468-F7DB-469E-9F4E-E5360DBF3CCE}"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4D1B65E-C47A-41E3-A7A0-174D66A0F734}" type="slidenum">
              <a:rPr lang="en-US"/>
              <a:pPr>
                <a:defRPr/>
              </a:pPr>
              <a:t>‹#›</a:t>
            </a:fld>
            <a:endParaRPr lang="en-US"/>
          </a:p>
        </p:txBody>
      </p:sp>
    </p:spTree>
    <p:extLst>
      <p:ext uri="{BB962C8B-B14F-4D97-AF65-F5344CB8AC3E}">
        <p14:creationId xmlns:p14="http://schemas.microsoft.com/office/powerpoint/2010/main" val="21016039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5C26E444-B8F9-4B84-BB10-7F6E8E7CD7E9}"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8816BCC-2AFA-4761-9985-3CB5869C2882}" type="slidenum">
              <a:rPr lang="en-US"/>
              <a:pPr>
                <a:defRPr/>
              </a:pPr>
              <a:t>‹#›</a:t>
            </a:fld>
            <a:endParaRPr lang="en-US"/>
          </a:p>
        </p:txBody>
      </p:sp>
    </p:spTree>
    <p:extLst>
      <p:ext uri="{BB962C8B-B14F-4D97-AF65-F5344CB8AC3E}">
        <p14:creationId xmlns:p14="http://schemas.microsoft.com/office/powerpoint/2010/main" val="4151182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39592236-6331-4294-A7C1-6CCCD3167C50}"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A9D8ABE-81D0-40C7-BA89-7854C675310D}" type="slidenum">
              <a:rPr lang="en-US"/>
              <a:pPr>
                <a:defRPr/>
              </a:pPr>
              <a:t>‹#›</a:t>
            </a:fld>
            <a:endParaRPr lang="en-US"/>
          </a:p>
        </p:txBody>
      </p:sp>
    </p:spTree>
    <p:extLst>
      <p:ext uri="{BB962C8B-B14F-4D97-AF65-F5344CB8AC3E}">
        <p14:creationId xmlns:p14="http://schemas.microsoft.com/office/powerpoint/2010/main" val="169436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lvl1pPr>
          </a:lstStyle>
          <a:p>
            <a:pPr>
              <a:defRPr/>
            </a:pPr>
            <a:fld id="{4F460D57-E791-4417-B9D8-D795995A47D3}" type="datetimeFigureOut">
              <a:rPr lang="en-US"/>
              <a:pPr>
                <a:defRPr/>
              </a:pPr>
              <a:t>9/15/2021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13EEC4C-2FD4-43CE-85E9-0CC432A0D609}" type="slidenum">
              <a:rPr lang="en-US"/>
              <a:pPr>
                <a:defRPr/>
              </a:pPr>
              <a:t>‹#›</a:t>
            </a:fld>
            <a:endParaRPr lang="en-US"/>
          </a:p>
        </p:txBody>
      </p:sp>
    </p:spTree>
    <p:extLst>
      <p:ext uri="{BB962C8B-B14F-4D97-AF65-F5344CB8AC3E}">
        <p14:creationId xmlns:p14="http://schemas.microsoft.com/office/powerpoint/2010/main" val="879013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3"/>
          <p:cNvSpPr>
            <a:spLocks noGrp="1"/>
          </p:cNvSpPr>
          <p:nvPr>
            <p:ph type="dt" sz="half" idx="10"/>
          </p:nvPr>
        </p:nvSpPr>
        <p:spPr/>
        <p:txBody>
          <a:bodyPr/>
          <a:lstStyle>
            <a:lvl1pPr>
              <a:defRPr/>
            </a:lvl1pPr>
          </a:lstStyle>
          <a:p>
            <a:pPr>
              <a:defRPr/>
            </a:pPr>
            <a:fld id="{C67B859F-A2EA-4492-8539-6233C67EEF6C}"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DF8689F-F70A-4E85-810E-6FACEA73EA3A}" type="slidenum">
              <a:rPr lang="en-US"/>
              <a:pPr>
                <a:defRPr/>
              </a:pPr>
              <a:t>‹#›</a:t>
            </a:fld>
            <a:endParaRPr lang="en-US"/>
          </a:p>
        </p:txBody>
      </p:sp>
    </p:spTree>
    <p:extLst>
      <p:ext uri="{BB962C8B-B14F-4D97-AF65-F5344CB8AC3E}">
        <p14:creationId xmlns:p14="http://schemas.microsoft.com/office/powerpoint/2010/main" val="1367791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lvl1pPr>
              <a:defRPr/>
            </a:lvl1pPr>
          </a:lstStyle>
          <a:p>
            <a:pPr>
              <a:defRPr/>
            </a:pPr>
            <a:fld id="{7D95AC27-7B6C-4239-90C8-A957EEC4CAAE}" type="datetimeFigureOut">
              <a:rPr lang="en-US"/>
              <a:pPr>
                <a:defRPr/>
              </a:pPr>
              <a:t>9/15/2021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86C53E-4491-4B31-BD7B-DD2138188C3D}" type="slidenum">
              <a:rPr lang="en-US"/>
              <a:pPr>
                <a:defRPr/>
              </a:pPr>
              <a:t>‹#›</a:t>
            </a:fld>
            <a:endParaRPr lang="en-US"/>
          </a:p>
        </p:txBody>
      </p:sp>
    </p:spTree>
    <p:extLst>
      <p:ext uri="{BB962C8B-B14F-4D97-AF65-F5344CB8AC3E}">
        <p14:creationId xmlns:p14="http://schemas.microsoft.com/office/powerpoint/2010/main" val="2375482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92A23C99-89EF-489A-9FE4-ACD97EDEC9CC}" type="datetimeFigureOut">
              <a:rPr lang="en-US"/>
              <a:pPr>
                <a:defRPr/>
              </a:pPr>
              <a:t>9/15/2021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51B821B-9702-4313-B979-77832F579562}" type="slidenum">
              <a:rPr lang="en-US"/>
              <a:pPr>
                <a:defRPr/>
              </a:pPr>
              <a:t>‹#›</a:t>
            </a:fld>
            <a:endParaRPr lang="en-US"/>
          </a:p>
        </p:txBody>
      </p:sp>
    </p:spTree>
    <p:extLst>
      <p:ext uri="{BB962C8B-B14F-4D97-AF65-F5344CB8AC3E}">
        <p14:creationId xmlns:p14="http://schemas.microsoft.com/office/powerpoint/2010/main" val="1157322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99A42B0-BE3D-46F7-97F4-8E3AEC3A8AAD}" type="datetimeFigureOut">
              <a:rPr lang="en-US"/>
              <a:pPr>
                <a:defRPr/>
              </a:pPr>
              <a:t>9/15/2021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2769A00-EB4F-47BD-9818-35D8A25AD9E2}" type="slidenum">
              <a:rPr lang="en-US"/>
              <a:pPr>
                <a:defRPr/>
              </a:pPr>
              <a:t>‹#›</a:t>
            </a:fld>
            <a:endParaRPr lang="en-US"/>
          </a:p>
        </p:txBody>
      </p:sp>
    </p:spTree>
    <p:extLst>
      <p:ext uri="{BB962C8B-B14F-4D97-AF65-F5344CB8AC3E}">
        <p14:creationId xmlns:p14="http://schemas.microsoft.com/office/powerpoint/2010/main" val="1545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924E2327-0AF3-49ED-91C6-C38DAF1A8917}"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A5B400F-CB6B-46A9-BBC9-C9E0865D5A85}" type="slidenum">
              <a:rPr lang="en-US"/>
              <a:pPr>
                <a:defRPr/>
              </a:pPr>
              <a:t>‹#›</a:t>
            </a:fld>
            <a:endParaRPr lang="en-US"/>
          </a:p>
        </p:txBody>
      </p:sp>
    </p:spTree>
    <p:extLst>
      <p:ext uri="{BB962C8B-B14F-4D97-AF65-F5344CB8AC3E}">
        <p14:creationId xmlns:p14="http://schemas.microsoft.com/office/powerpoint/2010/main" val="2286404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35BC371F-193D-4D19-9E5A-F9CBF35CC32C}" type="datetimeFigureOut">
              <a:rPr lang="en-US"/>
              <a:pPr>
                <a:defRPr/>
              </a:pPr>
              <a:t>9/15/2021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85A6823-A177-4440-A0EE-184500784B40}" type="slidenum">
              <a:rPr lang="en-US"/>
              <a:pPr>
                <a:defRPr/>
              </a:pPr>
              <a:t>‹#›</a:t>
            </a:fld>
            <a:endParaRPr lang="en-US"/>
          </a:p>
        </p:txBody>
      </p:sp>
    </p:spTree>
    <p:extLst>
      <p:ext uri="{BB962C8B-B14F-4D97-AF65-F5344CB8AC3E}">
        <p14:creationId xmlns:p14="http://schemas.microsoft.com/office/powerpoint/2010/main" val="2903635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64D4EF"/>
            </a:gs>
            <a:gs pos="10001">
              <a:srgbClr val="64D4EF"/>
            </a:gs>
            <a:gs pos="100000">
              <a:srgbClr val="06588E"/>
            </a:gs>
          </a:gsLst>
          <a:lin ang="6120000" scaled="1"/>
        </a:gra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9207500" y="2963863"/>
            <a:ext cx="2981325" cy="3208337"/>
            <a:chOff x="9206969" y="2963333"/>
            <a:chExt cx="2981858" cy="3208867"/>
          </a:xfrm>
        </p:grpSpPr>
        <p:cxnSp>
          <p:nvCxnSpPr>
            <p:cNvPr id="8" name="Straight Connector 7"/>
            <p:cNvCxnSpPr/>
            <p:nvPr/>
          </p:nvCxnSpPr>
          <p:spPr>
            <a:xfrm flipH="1">
              <a:off x="11275852" y="2963333"/>
              <a:ext cx="912975" cy="91296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83"/>
              <a:ext cx="2981858" cy="2981817"/>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3013" y="3285648"/>
              <a:ext cx="1895814" cy="1895788"/>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853" y="3131636"/>
              <a:ext cx="1744974" cy="174495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600" y="3682589"/>
              <a:ext cx="1270227" cy="127021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3" y="4487863"/>
            <a:ext cx="8534400" cy="150653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1028" name="Text Placeholder 2"/>
          <p:cNvSpPr>
            <a:spLocks noGrp="1"/>
          </p:cNvSpPr>
          <p:nvPr>
            <p:ph type="body" idx="1"/>
          </p:nvPr>
        </p:nvSpPr>
        <p:spPr bwMode="auto">
          <a:xfrm>
            <a:off x="684213" y="685800"/>
            <a:ext cx="8534400" cy="361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4" name="Date Placeholder 3"/>
          <p:cNvSpPr>
            <a:spLocks noGrp="1"/>
          </p:cNvSpPr>
          <p:nvPr>
            <p:ph type="dt" sz="half" idx="2"/>
          </p:nvPr>
        </p:nvSpPr>
        <p:spPr>
          <a:xfrm>
            <a:off x="9904413" y="6172200"/>
            <a:ext cx="1600200" cy="365125"/>
          </a:xfrm>
          <a:prstGeom prst="rect">
            <a:avLst/>
          </a:prstGeom>
        </p:spPr>
        <p:txBody>
          <a:bodyPr vert="horz" lIns="91440" tIns="45720" rIns="91440" bIns="45720" rtlCol="0" anchor="t"/>
          <a:lstStyle>
            <a:lvl1pPr algn="r" eaLnBrk="1" fontAlgn="auto" hangingPunct="1">
              <a:spcBef>
                <a:spcPts val="0"/>
              </a:spcBef>
              <a:spcAft>
                <a:spcPts val="0"/>
              </a:spcAft>
              <a:defRPr sz="1000" b="0" i="0">
                <a:solidFill>
                  <a:schemeClr val="bg2">
                    <a:lumMod val="50000"/>
                  </a:schemeClr>
                </a:solidFill>
                <a:effectLst/>
                <a:latin typeface="+mn-lt"/>
              </a:defRPr>
            </a:lvl1pPr>
          </a:lstStyle>
          <a:p>
            <a:pPr>
              <a:defRPr/>
            </a:pPr>
            <a:fld id="{7EB0448C-C4DC-422A-802B-C14608404DB8}" type="datetimeFigureOut">
              <a:rPr lang="en-US"/>
              <a:pPr>
                <a:defRPr/>
              </a:pPr>
              <a:t>9/15/2021</a:t>
            </a:fld>
            <a:endParaRPr lang="en-US"/>
          </a:p>
        </p:txBody>
      </p:sp>
      <p:sp>
        <p:nvSpPr>
          <p:cNvPr id="5" name="Footer Placeholder 4"/>
          <p:cNvSpPr>
            <a:spLocks noGrp="1"/>
          </p:cNvSpPr>
          <p:nvPr>
            <p:ph type="ftr" sz="quarter" idx="3"/>
          </p:nvPr>
        </p:nvSpPr>
        <p:spPr>
          <a:xfrm>
            <a:off x="684213" y="6172200"/>
            <a:ext cx="7543800" cy="365125"/>
          </a:xfrm>
          <a:prstGeom prst="rect">
            <a:avLst/>
          </a:prstGeom>
        </p:spPr>
        <p:txBody>
          <a:bodyPr vert="horz" lIns="91440" tIns="45720" rIns="91440" bIns="45720" rtlCol="0" anchor="t"/>
          <a:lstStyle>
            <a:lvl1pPr algn="l" eaLnBrk="1" fontAlgn="auto" hangingPunct="1">
              <a:spcBef>
                <a:spcPts val="0"/>
              </a:spcBef>
              <a:spcAft>
                <a:spcPts val="0"/>
              </a:spcAft>
              <a:defRPr sz="1000"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10363200" y="5578475"/>
            <a:ext cx="1143000" cy="669925"/>
          </a:xfrm>
          <a:prstGeom prst="rect">
            <a:avLst/>
          </a:prstGeom>
        </p:spPr>
        <p:txBody>
          <a:bodyPr vert="horz" lIns="91440" tIns="45720" rIns="91440" bIns="45720" rtlCol="0" anchor="b"/>
          <a:lstStyle>
            <a:lvl1pPr algn="r" eaLnBrk="1" fontAlgn="auto" hangingPunct="1">
              <a:spcBef>
                <a:spcPts val="0"/>
              </a:spcBef>
              <a:spcAft>
                <a:spcPts val="0"/>
              </a:spcAft>
              <a:defRPr sz="3200" b="0" i="0">
                <a:solidFill>
                  <a:schemeClr val="bg2">
                    <a:lumMod val="50000"/>
                  </a:schemeClr>
                </a:solidFill>
                <a:effectLst/>
                <a:latin typeface="+mn-lt"/>
              </a:defRPr>
            </a:lvl1pPr>
          </a:lstStyle>
          <a:p>
            <a:pPr>
              <a:defRPr/>
            </a:pPr>
            <a:fld id="{18715B0B-4A7C-446F-8777-5B14D065FD0F}"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66" r:id="rId1"/>
    <p:sldLayoutId id="2147483852" r:id="rId2"/>
    <p:sldLayoutId id="2147483853" r:id="rId3"/>
    <p:sldLayoutId id="2147483854" r:id="rId4"/>
    <p:sldLayoutId id="2147483855" r:id="rId5"/>
    <p:sldLayoutId id="2147483856" r:id="rId6"/>
    <p:sldLayoutId id="2147483857" r:id="rId7"/>
    <p:sldLayoutId id="2147483858" r:id="rId8"/>
    <p:sldLayoutId id="2147483859" r:id="rId9"/>
    <p:sldLayoutId id="2147483860" r:id="rId10"/>
    <p:sldLayoutId id="2147483861" r:id="rId11"/>
    <p:sldLayoutId id="2147483867" r:id="rId12"/>
    <p:sldLayoutId id="2147483862" r:id="rId13"/>
    <p:sldLayoutId id="2147483868" r:id="rId14"/>
    <p:sldLayoutId id="2147483863" r:id="rId15"/>
    <p:sldLayoutId id="2147483864" r:id="rId16"/>
    <p:sldLayoutId id="2147483865" r:id="rId17"/>
  </p:sldLayoutIdLst>
  <p:txStyles>
    <p:titleStyle>
      <a:lvl1pPr algn="l" defTabSz="457200" rtl="0" eaLnBrk="0" fontAlgn="base" hangingPunct="0">
        <a:spcBef>
          <a:spcPct val="0"/>
        </a:spcBef>
        <a:spcAft>
          <a:spcPct val="0"/>
        </a:spcAft>
        <a:defRPr sz="3600" kern="1200" cap="all">
          <a:ln w="3175" cmpd="sng">
            <a:noFill/>
          </a:ln>
          <a:solidFill>
            <a:schemeClr val="tx1"/>
          </a:solidFill>
          <a:latin typeface="+mj-lt"/>
          <a:ea typeface="+mj-ea"/>
          <a:cs typeface="+mj-cs"/>
        </a:defRPr>
      </a:lvl1pPr>
      <a:lvl2pPr algn="l" defTabSz="457200" rtl="0" eaLnBrk="0" fontAlgn="base" hangingPunct="0">
        <a:spcBef>
          <a:spcPct val="0"/>
        </a:spcBef>
        <a:spcAft>
          <a:spcPct val="0"/>
        </a:spcAft>
        <a:defRPr sz="3600">
          <a:solidFill>
            <a:schemeClr val="tx1"/>
          </a:solidFill>
          <a:latin typeface="Century Gothic" panose="020B0502020202020204" pitchFamily="34" charset="0"/>
        </a:defRPr>
      </a:lvl2pPr>
      <a:lvl3pPr algn="l" defTabSz="457200" rtl="0" eaLnBrk="0" fontAlgn="base" hangingPunct="0">
        <a:spcBef>
          <a:spcPct val="0"/>
        </a:spcBef>
        <a:spcAft>
          <a:spcPct val="0"/>
        </a:spcAft>
        <a:defRPr sz="3600">
          <a:solidFill>
            <a:schemeClr val="tx1"/>
          </a:solidFill>
          <a:latin typeface="Century Gothic" panose="020B0502020202020204" pitchFamily="34" charset="0"/>
        </a:defRPr>
      </a:lvl3pPr>
      <a:lvl4pPr algn="l" defTabSz="457200" rtl="0" eaLnBrk="0" fontAlgn="base" hangingPunct="0">
        <a:spcBef>
          <a:spcPct val="0"/>
        </a:spcBef>
        <a:spcAft>
          <a:spcPct val="0"/>
        </a:spcAft>
        <a:defRPr sz="3600">
          <a:solidFill>
            <a:schemeClr val="tx1"/>
          </a:solidFill>
          <a:latin typeface="Century Gothic" panose="020B0502020202020204" pitchFamily="34" charset="0"/>
        </a:defRPr>
      </a:lvl4pPr>
      <a:lvl5pPr algn="l" defTabSz="457200" rtl="0" eaLnBrk="0" fontAlgn="base" hangingPunct="0">
        <a:spcBef>
          <a:spcPct val="0"/>
        </a:spcBef>
        <a:spcAft>
          <a:spcPct val="0"/>
        </a:spcAft>
        <a:defRPr sz="3600">
          <a:solidFill>
            <a:schemeClr val="tx1"/>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2000" kern="1200">
          <a:solidFill>
            <a:srgbClr val="0F496F"/>
          </a:solidFill>
          <a:latin typeface="+mn-lt"/>
          <a:ea typeface="+mn-ea"/>
          <a:cs typeface="+mn-cs"/>
        </a:defRPr>
      </a:lvl1pPr>
      <a:lvl2pPr marL="7429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kern="1200">
          <a:solidFill>
            <a:srgbClr val="0F496F"/>
          </a:solidFill>
          <a:latin typeface="+mn-lt"/>
          <a:ea typeface="+mn-ea"/>
          <a:cs typeface="+mn-cs"/>
        </a:defRPr>
      </a:lvl2pPr>
      <a:lvl3pPr marL="1200150" indent="-2857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600" kern="1200">
          <a:solidFill>
            <a:srgbClr val="0F496F"/>
          </a:solidFill>
          <a:latin typeface="+mn-lt"/>
          <a:ea typeface="+mn-ea"/>
          <a:cs typeface="+mn-cs"/>
        </a:defRPr>
      </a:lvl3pPr>
      <a:lvl4pPr marL="15430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4pPr>
      <a:lvl5pPr marL="2000250" indent="-171450" algn="l" defTabSz="457200" rtl="0" eaLnBrk="0" fontAlgn="base" hangingPunct="0">
        <a:spcBef>
          <a:spcPct val="20000"/>
        </a:spcBef>
        <a:spcAft>
          <a:spcPts val="600"/>
        </a:spcAft>
        <a:buClr>
          <a:schemeClr val="tx1"/>
        </a:buClr>
        <a:buSzPct val="80000"/>
        <a:buFont typeface="Wingdings 3" panose="05040102010807070707" pitchFamily="18" charset="2"/>
        <a:buChar char=""/>
        <a:defRPr sz="1400" kern="1200">
          <a:solidFill>
            <a:srgbClr val="0F496F"/>
          </a:solidFill>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6858000"/>
          </a:xfrm>
        </p:spPr>
        <p:txBody>
          <a:bodyPr/>
          <a:lstStyle/>
          <a:p>
            <a:pPr>
              <a:defRPr/>
            </a:pPr>
            <a:r>
              <a:rPr lang="tk-TM"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16</a:t>
            </a:r>
            <a:r>
              <a:rPr lang="tk-TM" b="1" dirty="0" smtClean="0">
                <a:latin typeface="Times New Roman" panose="02020603050405020304" pitchFamily="18" charset="0"/>
                <a:cs typeface="Times New Roman" panose="02020603050405020304" pitchFamily="18" charset="0"/>
              </a:rPr>
              <a:t>-nj</a:t>
            </a:r>
            <a:r>
              <a:rPr lang="en-US" b="1" dirty="0" smtClean="0">
                <a:latin typeface="Times New Roman" panose="02020603050405020304" pitchFamily="18" charset="0"/>
                <a:cs typeface="Times New Roman" panose="02020603050405020304" pitchFamily="18" charset="0"/>
              </a:rPr>
              <a:t>y</a:t>
            </a:r>
            <a:r>
              <a:rPr lang="tk-TM" b="1" dirty="0" smtClean="0">
                <a:latin typeface="Times New Roman" panose="02020603050405020304" pitchFamily="18" charset="0"/>
                <a:cs typeface="Times New Roman" panose="02020603050405020304" pitchFamily="18" charset="0"/>
              </a:rPr>
              <a:t> umumy sapak</a:t>
            </a:r>
            <a:br>
              <a:rPr lang="tk-TM" b="1" dirty="0" smtClean="0">
                <a:latin typeface="Times New Roman" panose="02020603050405020304" pitchFamily="18" charset="0"/>
                <a:cs typeface="Times New Roman" panose="02020603050405020304" pitchFamily="18" charset="0"/>
              </a:rPr>
            </a:br>
            <a:r>
              <a:rPr lang="tk-TM" b="1" dirty="0" smtClean="0">
                <a:latin typeface="Times New Roman" panose="02020603050405020304" pitchFamily="18" charset="0"/>
                <a:cs typeface="Times New Roman" panose="02020603050405020304" pitchFamily="18" charset="0"/>
              </a:rPr>
              <a:t/>
            </a:r>
            <a:br>
              <a:rPr lang="tk-TM" b="1" dirty="0" smtClean="0">
                <a:latin typeface="Times New Roman" panose="02020603050405020304" pitchFamily="18" charset="0"/>
                <a:cs typeface="Times New Roman" panose="02020603050405020304" pitchFamily="18" charset="0"/>
              </a:rPr>
            </a:br>
            <a:r>
              <a:rPr lang="tk-TM" b="1" dirty="0" smtClean="0">
                <a:solidFill>
                  <a:schemeClr val="bg1"/>
                </a:solidFill>
                <a:latin typeface="Times New Roman" panose="02020603050405020304" pitchFamily="18" charset="0"/>
                <a:cs typeface="Times New Roman" panose="02020603050405020304" pitchFamily="18" charset="0"/>
              </a:rPr>
              <a:t>tema:</a:t>
            </a:r>
            <a:r>
              <a:rPr lang="en-US" b="1" dirty="0" smtClean="0">
                <a:solidFill>
                  <a:schemeClr val="bg1"/>
                </a:solidFill>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Üstleriň</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özara</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kesişmekleri</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Kesiji</a:t>
            </a:r>
            <a:r>
              <a:rPr lang="ru-RU"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tekizlikler</a:t>
            </a:r>
            <a:r>
              <a:rPr lang="ru-RU" b="1" dirty="0" smtClean="0">
                <a:latin typeface="Times New Roman" panose="02020603050405020304" pitchFamily="18" charset="0"/>
                <a:cs typeface="Times New Roman" panose="02020603050405020304" pitchFamily="18" charset="0"/>
              </a:rPr>
              <a:t> </a:t>
            </a:r>
            <a:r>
              <a:rPr lang="ru-RU" b="1" dirty="0" err="1" smtClean="0">
                <a:latin typeface="Times New Roman" panose="02020603050405020304" pitchFamily="18" charset="0"/>
                <a:cs typeface="Times New Roman" panose="02020603050405020304" pitchFamily="18" charset="0"/>
              </a:rPr>
              <a:t>usuly</a:t>
            </a: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en-US" dirty="0" smtClean="0"/>
              <a:t>                          </a:t>
            </a:r>
            <a:br>
              <a:rPr lang="en-US" dirty="0" smtClean="0"/>
            </a:br>
            <a:r>
              <a:rPr lang="en-US" dirty="0"/>
              <a:t> </a:t>
            </a:r>
            <a:r>
              <a:rPr lang="en-US" dirty="0" smtClean="0"/>
              <a:t>                         </a:t>
            </a:r>
            <a:r>
              <a:rPr lang="tk-TM" b="1" cap="none" dirty="0" smtClean="0">
                <a:solidFill>
                  <a:schemeClr val="bg1"/>
                </a:solidFill>
                <a:latin typeface="Times New Roman" panose="02020603050405020304" pitchFamily="18" charset="0"/>
                <a:cs typeface="Times New Roman" panose="02020603050405020304" pitchFamily="18" charset="0"/>
              </a:rPr>
              <a:t>Sapagyň meýilnamasy:</a:t>
            </a:r>
            <a:r>
              <a:rPr lang="en-US" dirty="0"/>
              <a:t/>
            </a:r>
            <a:br>
              <a:rPr lang="en-US" dirty="0"/>
            </a:br>
            <a:r>
              <a:rPr lang="ru-RU" b="1" cap="none" dirty="0" smtClean="0">
                <a:solidFill>
                  <a:schemeClr val="bg1"/>
                </a:solidFill>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özara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barada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maglumat</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usulyny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ulanyp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tapylyşy</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ru-RU" b="1" cap="none" dirty="0" smtClean="0">
                <a:solidFill>
                  <a:schemeClr val="bg1"/>
                </a:solidFill>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prizmanyň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kesişmegi</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tk-TM"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                       </a:t>
            </a:r>
            <a:endParaRPr lang="ru-RU" cap="none"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bwMode="auto">
          <a:xfrm>
            <a:off x="80963" y="5360988"/>
            <a:ext cx="11920537" cy="882650"/>
          </a:xfrm>
        </p:spPr>
        <p:txBody>
          <a:bodyPr wrap="square" numCol="1" anchorCtr="0" compatLnSpc="1">
            <a:prstTxWarp prst="textNoShape">
              <a:avLst/>
            </a:prstTxWarp>
          </a:bodyPr>
          <a:lstStyle/>
          <a:p>
            <a:pPr algn="ctr"/>
            <a:r>
              <a:rPr lang="tk-TM" altLang="ru-RU" cap="none" smtClean="0">
                <a:ln>
                  <a:noFill/>
                </a:ln>
                <a:latin typeface="Times New Roman" panose="02020603050405020304" pitchFamily="18" charset="0"/>
                <a:cs typeface="Times New Roman" panose="02020603050405020304" pitchFamily="18" charset="0"/>
              </a:rPr>
              <a:t>Üstleriň özara kesişmegi</a:t>
            </a:r>
            <a:endParaRPr lang="ru-RU" altLang="ru-RU" cap="none" smtClean="0">
              <a:ln>
                <a:noFill/>
              </a:ln>
              <a:latin typeface="Times New Roman" panose="02020603050405020304" pitchFamily="18" charset="0"/>
              <a:cs typeface="Times New Roman" panose="02020603050405020304" pitchFamily="18" charset="0"/>
            </a:endParaRPr>
          </a:p>
        </p:txBody>
      </p:sp>
      <p:pic>
        <p:nvPicPr>
          <p:cNvPr id="7171" name="Рисунок 4" descr="C:\Users\User\Desktop\Ismailow B. gollanma\Scan1000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7000" y="660400"/>
            <a:ext cx="4238625"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Рисунок 5" descr="C:\Users\User\Desktop\Ismailow B. gollanma\2018-03-27\Scan10009 - копия.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16700" y="660400"/>
            <a:ext cx="3763963"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tk-TM" b="1" cap="none" dirty="0" smtClean="0">
                <a:solidFill>
                  <a:schemeClr val="bg1"/>
                </a:solidFill>
                <a:latin typeface="Times New Roman" panose="02020603050405020304" pitchFamily="18" charset="0"/>
                <a:cs typeface="Times New Roman" panose="02020603050405020304" pitchFamily="18" charset="0"/>
              </a:rPr>
              <a:t>16.1.</a:t>
            </a:r>
            <a:r>
              <a:rPr lang="tk-TM"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özara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haýsy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bolsa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predmetiň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şekilini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obrazyny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düzýärler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degişli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getirýärler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aşakdakylar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ýerine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ýetirilýär</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Üstleriň </a:t>
            </a:r>
            <a:r>
              <a:rPr lang="ru-RU" cap="none" dirty="0" err="1" smtClean="0">
                <a:latin typeface="Times New Roman" panose="02020603050405020304" pitchFamily="18" charset="0"/>
                <a:cs typeface="Times New Roman" panose="02020603050405020304" pitchFamily="18" charset="0"/>
              </a:rPr>
              <a:t>ikisine-de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degişli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Ýagny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kömekçi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üçünji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Kömekçi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Tapylan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çyzyklaryň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bellenilýär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berlen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üstleriň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ikisine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degişli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nokatlardyr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Tapylan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yzygider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birikdirilýär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b="1" cap="none"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Emele </a:t>
            </a:r>
            <a:r>
              <a:rPr lang="ru-RU" cap="none" dirty="0" err="1" smtClean="0">
                <a:latin typeface="Times New Roman" panose="02020603050405020304" pitchFamily="18" charset="0"/>
                <a:cs typeface="Times New Roman" panose="02020603050405020304" pitchFamily="18" charset="0"/>
              </a:rPr>
              <a:t>gelen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görünmeýän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bölekleri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kesgitlenilýär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endParaRPr lang="ru-RU" cap="none" dirty="0" smtClean="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bwMode="auto">
          <a:xfrm>
            <a:off x="0" y="0"/>
            <a:ext cx="12192000" cy="6858000"/>
          </a:xfrm>
        </p:spPr>
        <p:txBody>
          <a:bodyPr wrap="square" numCol="1" anchorCtr="0" compatLnSpc="1">
            <a:prstTxWarp prst="textNoShape">
              <a:avLst/>
            </a:prstTxWarp>
          </a:bodyPr>
          <a:lstStyle/>
          <a:p>
            <a:r>
              <a:rPr lang="tk-TM" altLang="ru-RU" b="1" cap="none" smtClean="0">
                <a:ln>
                  <a:noFill/>
                </a:ln>
                <a:solidFill>
                  <a:schemeClr val="bg1"/>
                </a:solidFill>
                <a:latin typeface="Times New Roman" panose="02020603050405020304" pitchFamily="18" charset="0"/>
                <a:cs typeface="Times New Roman" panose="02020603050405020304" pitchFamily="18" charset="0"/>
              </a:rPr>
              <a:t>16.2.</a:t>
            </a:r>
            <a:r>
              <a:rPr lang="tk-TM" altLang="ru-RU" cap="none" smtClean="0">
                <a:ln>
                  <a:noFill/>
                </a:ln>
                <a:latin typeface="Times New Roman" panose="02020603050405020304" pitchFamily="18" charset="0"/>
                <a:cs typeface="Times New Roman" panose="02020603050405020304" pitchFamily="18" charset="0"/>
              </a:rPr>
              <a:t> </a:t>
            </a:r>
            <a:r>
              <a:rPr lang="ru-RU" altLang="ru-RU" cap="none" smtClean="0">
                <a:ln>
                  <a:noFill/>
                </a:ln>
                <a:latin typeface="Times New Roman" panose="02020603050405020304" pitchFamily="18" charset="0"/>
                <a:cs typeface="Times New Roman" panose="02020603050405020304" pitchFamily="18" charset="0"/>
              </a:rPr>
              <a:t>Üstleriň kesişme çyzygyny tapmak üçin, </a:t>
            </a:r>
            <a:r>
              <a:rPr lang="ru-RU" altLang="ru-RU" b="1" u="sng" cap="none" smtClean="0">
                <a:ln>
                  <a:noFill/>
                </a:ln>
                <a:latin typeface="Times New Roman" panose="02020603050405020304" pitchFamily="18" charset="0"/>
                <a:cs typeface="Times New Roman" panose="02020603050405020304" pitchFamily="18" charset="0"/>
              </a:rPr>
              <a:t>kesiji tekizlikler</a:t>
            </a:r>
            <a:r>
              <a:rPr lang="ru-RU" altLang="ru-RU" cap="none" smtClean="0">
                <a:ln>
                  <a:noFill/>
                </a:ln>
                <a:latin typeface="Times New Roman" panose="02020603050405020304" pitchFamily="18" charset="0"/>
                <a:cs typeface="Times New Roman" panose="02020603050405020304" pitchFamily="18" charset="0"/>
              </a:rPr>
              <a:t> we </a:t>
            </a:r>
            <a:r>
              <a:rPr lang="ru-RU" altLang="ru-RU" b="1" u="sng" cap="none" smtClean="0">
                <a:ln>
                  <a:noFill/>
                </a:ln>
                <a:latin typeface="Times New Roman" panose="02020603050405020304" pitchFamily="18" charset="0"/>
                <a:cs typeface="Times New Roman" panose="02020603050405020304" pitchFamily="18" charset="0"/>
              </a:rPr>
              <a:t>kesiji sferalar</a:t>
            </a:r>
            <a:r>
              <a:rPr lang="ru-RU" altLang="ru-RU" u="sng" cap="none" smtClean="0">
                <a:ln>
                  <a:noFill/>
                </a:ln>
                <a:latin typeface="Times New Roman" panose="02020603050405020304" pitchFamily="18" charset="0"/>
                <a:cs typeface="Times New Roman" panose="02020603050405020304" pitchFamily="18" charset="0"/>
              </a:rPr>
              <a:t> </a:t>
            </a:r>
            <a:r>
              <a:rPr lang="ru-RU" altLang="ru-RU" cap="none" smtClean="0">
                <a:ln>
                  <a:noFill/>
                </a:ln>
                <a:latin typeface="Times New Roman" panose="02020603050405020304" pitchFamily="18" charset="0"/>
                <a:cs typeface="Times New Roman" panose="02020603050405020304" pitchFamily="18" charset="0"/>
              </a:rPr>
              <a:t>usullary ulanylýar. Usullaryň adyndan belli bolşy ýaly, kesiji tekizlikler usulynda kömekçi üst tekizlik, kesiji sferalar usulynda bolsa, kömekçi üst sferadyr. Meseläniň aňsat çözülmegi üçin, ilki kesişme çyzygynyň häsiýetli nokatlary tapylýar. Soňra kömekçi üstler berlen üstler bilen kesişende emele gelýän kesişme çyzygy göni çyzyk ýa-da töwerek bolup düşer ýaly edip geçirilýär.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ru-RU" b="1" cap="none" dirty="0" smtClean="0">
                <a:solidFill>
                  <a:schemeClr val="bg1"/>
                </a:solidFill>
                <a:latin typeface="Times New Roman" panose="02020603050405020304" pitchFamily="18" charset="0"/>
                <a:cs typeface="Times New Roman" panose="02020603050405020304" pitchFamily="18" charset="0"/>
              </a:rPr>
              <a:t>1</a:t>
            </a:r>
            <a:r>
              <a:rPr lang="tk-TM" b="1" cap="none" dirty="0" smtClean="0">
                <a:solidFill>
                  <a:schemeClr val="bg1"/>
                </a:solidFill>
                <a:latin typeface="Times New Roman" panose="02020603050405020304" pitchFamily="18" charset="0"/>
                <a:cs typeface="Times New Roman" panose="02020603050405020304" pitchFamily="18" charset="0"/>
              </a:rPr>
              <a:t>6</a:t>
            </a:r>
            <a:r>
              <a:rPr lang="ru-RU" b="1" cap="none" dirty="0" smtClean="0">
                <a:solidFill>
                  <a:schemeClr val="bg1"/>
                </a:solidFill>
                <a:latin typeface="Times New Roman" panose="02020603050405020304" pitchFamily="18" charset="0"/>
                <a:cs typeface="Times New Roman" panose="02020603050405020304" pitchFamily="18" charset="0"/>
              </a:rPr>
              <a:t>.</a:t>
            </a:r>
            <a:r>
              <a:rPr lang="tk-TM" b="1" cap="none" dirty="0" smtClean="0">
                <a:solidFill>
                  <a:schemeClr val="bg1"/>
                </a:solidFill>
                <a:latin typeface="Times New Roman" panose="02020603050405020304" pitchFamily="18" charset="0"/>
                <a:cs typeface="Times New Roman" panose="02020603050405020304" pitchFamily="18" charset="0"/>
              </a:rPr>
              <a:t>3</a:t>
            </a:r>
            <a:r>
              <a:rPr lang="ru-RU" b="1" cap="none" dirty="0" smtClean="0">
                <a:solidFill>
                  <a:schemeClr val="bg1"/>
                </a:solidFill>
                <a:latin typeface="Times New Roman" panose="02020603050405020304" pitchFamily="18" charset="0"/>
                <a:cs typeface="Times New Roman" panose="02020603050405020304" pitchFamily="18" charset="0"/>
              </a:rPr>
              <a:t>.</a:t>
            </a:r>
            <a:r>
              <a:rPr lang="ru-RU" b="1"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Meseläni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has</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takyk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işlemek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degişli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häsiýetli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esasy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tapmakdan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başlamaly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kömekçi</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γ</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kesiji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ulanylýar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Olar</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H</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tekizlige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paralleldirler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R</a:t>
            </a:r>
            <a:r>
              <a:rPr lang="ru-RU" b="1"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R</a:t>
            </a:r>
            <a:r>
              <a:rPr lang="ru-RU" b="1" cap="none" baseline="-25000" dirty="0" smtClean="0">
                <a:latin typeface="Times New Roman" panose="02020603050405020304" pitchFamily="18" charset="0"/>
                <a:cs typeface="Times New Roman" panose="02020603050405020304" pitchFamily="18" charset="0"/>
              </a:rPr>
              <a:t>2</a:t>
            </a:r>
            <a:r>
              <a:rPr lang="ru-RU" b="1"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b="1" cap="none" dirty="0" smtClean="0">
                <a:latin typeface="Times New Roman" panose="02020603050405020304" pitchFamily="18" charset="0"/>
                <a:cs typeface="Times New Roman" panose="02020603050405020304" pitchFamily="18" charset="0"/>
              </a:rPr>
              <a:t> R</a:t>
            </a:r>
            <a:r>
              <a:rPr lang="ru-RU" b="1" cap="none" baseline="-25000"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radiusly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töwerekler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boýunça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prizmany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bolsa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gönüburçlyk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boýunça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kesýärler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Prizmanyň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gapyrgalarynyň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häsiýetli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nokatlardyr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Kömekçi</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γ</a:t>
            </a:r>
            <a:r>
              <a:rPr lang="ru-RU" b="1" cap="none" baseline="-25000" dirty="0" smtClean="0">
                <a:latin typeface="Times New Roman" panose="02020603050405020304" pitchFamily="18" charset="0"/>
                <a:cs typeface="Times New Roman" panose="02020603050405020304" pitchFamily="18" charset="0"/>
              </a:rPr>
              <a:t>1</a:t>
            </a:r>
            <a:r>
              <a:rPr lang="ru-RU" b="1"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b="1" cap="none" dirty="0" smtClean="0">
                <a:latin typeface="Times New Roman" panose="02020603050405020304" pitchFamily="18" charset="0"/>
                <a:cs typeface="Times New Roman" panose="02020603050405020304" pitchFamily="18" charset="0"/>
              </a:rPr>
              <a:t> γ</a:t>
            </a:r>
            <a:r>
              <a:rPr lang="ru-RU" b="1" cap="none" baseline="-25000" dirty="0" smtClean="0">
                <a:latin typeface="Times New Roman" panose="02020603050405020304" pitchFamily="18" charset="0"/>
                <a:cs typeface="Times New Roman" panose="02020603050405020304" pitchFamily="18" charset="0"/>
              </a:rPr>
              <a:t>3 </a:t>
            </a:r>
            <a:r>
              <a:rPr lang="ru-RU" cap="none" dirty="0" err="1" smtClean="0">
                <a:latin typeface="Times New Roman" panose="02020603050405020304" pitchFamily="18" charset="0"/>
                <a:cs typeface="Times New Roman" panose="02020603050405020304" pitchFamily="18" charset="0"/>
              </a:rPr>
              <a:t>tekizlikler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degişlilikde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prizmanyň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AA</a:t>
            </a:r>
            <a:r>
              <a:rPr lang="ru-RU" b="1"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gapyrgasynyň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BÇÇ</a:t>
            </a:r>
            <a:r>
              <a:rPr lang="ru-RU" b="1" cap="none" baseline="-25000" dirty="0" smtClean="0">
                <a:latin typeface="Times New Roman" panose="02020603050405020304" pitchFamily="18" charset="0"/>
                <a:cs typeface="Times New Roman" panose="02020603050405020304" pitchFamily="18" charset="0"/>
              </a:rPr>
              <a:t>1</a:t>
            </a:r>
            <a:r>
              <a:rPr lang="ru-RU" b="1" cap="none" dirty="0" smtClean="0">
                <a:latin typeface="Times New Roman" panose="02020603050405020304" pitchFamily="18" charset="0"/>
                <a:cs typeface="Times New Roman" panose="02020603050405020304" pitchFamily="18" charset="0"/>
              </a:rPr>
              <a:t>B</a:t>
            </a:r>
            <a:r>
              <a:rPr lang="ru-RU" b="1"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granynyň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üstünden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geçirilip</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3</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4</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5</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6</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häsiýetli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alynýar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Umumy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bolsa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islendik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aralykda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islendik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sanda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biziň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mysalymyzda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sany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γ</a:t>
            </a:r>
            <a:r>
              <a:rPr lang="ru-RU" b="1" cap="none" baseline="-25000" dirty="0" smtClean="0">
                <a:latin typeface="Times New Roman" panose="02020603050405020304" pitchFamily="18" charset="0"/>
                <a:cs typeface="Times New Roman" panose="02020603050405020304" pitchFamily="18" charset="0"/>
              </a:rPr>
              <a:t>2</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kömekçi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geçirip</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7</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8</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9</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l0</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alynýar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Alnan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yzygiderli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birleşdirmek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bize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kesişmegi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diýen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temadan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bellidir</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endParaRPr lang="ru-RU" altLang="ru-RU" sz="3200" cap="none" dirty="0"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bwMode="auto">
          <a:xfrm>
            <a:off x="1571625" y="15875"/>
            <a:ext cx="3673475" cy="6858000"/>
          </a:xfrm>
        </p:spPr>
        <p:txBody>
          <a:bodyPr wrap="square" numCol="1" anchorCtr="0" compatLnSpc="1">
            <a:prstTxWarp prst="textNoShape">
              <a:avLst/>
            </a:prstTxWarp>
          </a:bodyPr>
          <a:lstStyle/>
          <a:p>
            <a:r>
              <a:rPr lang="tk-TM" altLang="ru-RU" sz="3200" cap="none" smtClean="0">
                <a:ln>
                  <a:noFill/>
                </a:ln>
                <a:latin typeface="Times New Roman" panose="02020603050405020304" pitchFamily="18" charset="0"/>
                <a:cs typeface="Times New Roman" panose="02020603050405020304" pitchFamily="18" charset="0"/>
              </a:rPr>
              <a:t>Konusyň prizma bilen kesişmegi</a:t>
            </a:r>
            <a:endParaRPr lang="ru-RU" altLang="ru-RU" sz="3200" cap="none" smtClean="0">
              <a:ln>
                <a:noFill/>
              </a:ln>
              <a:latin typeface="Times New Roman" panose="02020603050405020304" pitchFamily="18" charset="0"/>
              <a:cs typeface="Times New Roman" panose="02020603050405020304" pitchFamily="18" charset="0"/>
            </a:endParaRPr>
          </a:p>
        </p:txBody>
      </p:sp>
      <p:pic>
        <p:nvPicPr>
          <p:cNvPr id="11267" name="Рисунок 2" descr="C:\Users\babageldi\Desktop\2018-10-22\Ima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15875"/>
            <a:ext cx="4106863" cy="671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Заголовок 1"/>
          <p:cNvSpPr>
            <a:spLocks noGrp="1"/>
          </p:cNvSpPr>
          <p:nvPr>
            <p:ph type="title"/>
          </p:nvPr>
        </p:nvSpPr>
        <p:spPr bwMode="auto">
          <a:xfrm>
            <a:off x="0" y="0"/>
            <a:ext cx="12192000" cy="6858000"/>
          </a:xfrm>
        </p:spPr>
        <p:txBody>
          <a:bodyPr wrap="square" numCol="1" anchorCtr="0" compatLnSpc="1">
            <a:prstTxWarp prst="textNoShape">
              <a:avLst/>
            </a:prstTxWarp>
            <a:normAutofit fontScale="90000"/>
          </a:bodyPr>
          <a:lstStyle/>
          <a:p>
            <a:pPr>
              <a:defRPr/>
            </a:pPr>
            <a:r>
              <a:rPr lang="ru-RU" cap="none" dirty="0" err="1" smtClean="0">
                <a:latin typeface="Times New Roman" panose="02020603050405020304" pitchFamily="18" charset="0"/>
                <a:cs typeface="Times New Roman" panose="02020603050405020304" pitchFamily="18" charset="0"/>
              </a:rPr>
              <a:t>Şonuň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hem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üstüni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prizmanyň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AÇÇ</a:t>
            </a:r>
            <a:r>
              <a:rPr lang="ru-RU" b="1" cap="none" baseline="-25000" dirty="0" smtClean="0">
                <a:latin typeface="Times New Roman" panose="02020603050405020304" pitchFamily="18" charset="0"/>
                <a:cs typeface="Times New Roman" panose="02020603050405020304" pitchFamily="18" charset="0"/>
              </a:rPr>
              <a:t>1</a:t>
            </a:r>
            <a:r>
              <a:rPr lang="ru-RU" b="1" cap="none" dirty="0" smtClean="0">
                <a:latin typeface="Times New Roman" panose="02020603050405020304" pitchFamily="18" charset="0"/>
                <a:cs typeface="Times New Roman" panose="02020603050405020304" pitchFamily="18" charset="0"/>
              </a:rPr>
              <a:t>A</a:t>
            </a:r>
            <a:r>
              <a:rPr lang="ru-RU" b="1"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grany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parabola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boýunça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BÇÇ</a:t>
            </a:r>
            <a:r>
              <a:rPr lang="ru-RU" b="1" cap="none" baseline="-25000" dirty="0" smtClean="0">
                <a:latin typeface="Times New Roman" panose="02020603050405020304" pitchFamily="18" charset="0"/>
                <a:cs typeface="Times New Roman" panose="02020603050405020304" pitchFamily="18" charset="0"/>
              </a:rPr>
              <a:t>1</a:t>
            </a:r>
            <a:r>
              <a:rPr lang="ru-RU" b="1" cap="none" dirty="0" smtClean="0">
                <a:latin typeface="Times New Roman" panose="02020603050405020304" pitchFamily="18" charset="0"/>
                <a:cs typeface="Times New Roman" panose="02020603050405020304" pitchFamily="18" charset="0"/>
              </a:rPr>
              <a:t>B</a:t>
            </a:r>
            <a:r>
              <a:rPr lang="ru-RU" b="1"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grany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bolsa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töwerek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boýunça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kesýändirler</a:t>
            </a:r>
            <a:r>
              <a:rPr lang="ru-RU" cap="none" dirty="0" smtClean="0">
                <a:latin typeface="Times New Roman" panose="02020603050405020304" pitchFamily="18" charset="0"/>
                <a:cs typeface="Times New Roman" panose="02020603050405020304" pitchFamily="18" charset="0"/>
              </a:rPr>
              <a:t>.</a:t>
            </a:r>
            <a:br>
              <a:rPr lang="ru-RU" cap="none" dirty="0" smtClean="0">
                <a:latin typeface="Times New Roman" panose="02020603050405020304" pitchFamily="18" charset="0"/>
                <a:cs typeface="Times New Roman" panose="02020603050405020304" pitchFamily="18" charset="0"/>
              </a:rPr>
            </a:br>
            <a:r>
              <a:rPr lang="ru-RU" cap="none" dirty="0" err="1" smtClean="0">
                <a:latin typeface="Times New Roman" panose="02020603050405020304" pitchFamily="18" charset="0"/>
                <a:cs typeface="Times New Roman" panose="02020603050405020304" pitchFamily="18" charset="0"/>
              </a:rPr>
              <a:t>Parabolanyň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ýokarky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11</a:t>
            </a:r>
            <a:r>
              <a:rPr lang="ru-RU" cap="none" dirty="0" smtClean="0">
                <a:latin typeface="Times New Roman" panose="02020603050405020304" pitchFamily="18" charset="0"/>
                <a:cs typeface="Times New Roman" panose="02020603050405020304" pitchFamily="18" charset="0"/>
              </a:rPr>
              <a:t>-nji </a:t>
            </a:r>
            <a:r>
              <a:rPr lang="ru-RU" cap="none" dirty="0" err="1" smtClean="0">
                <a:latin typeface="Times New Roman" panose="02020603050405020304" pitchFamily="18" charset="0"/>
                <a:cs typeface="Times New Roman" panose="02020603050405020304" pitchFamily="18" charset="0"/>
              </a:rPr>
              <a:t>nokadyny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tapmak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üçin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prizmanyň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AÇÇ</a:t>
            </a:r>
            <a:r>
              <a:rPr lang="ru-RU" b="1" cap="none" baseline="-25000" dirty="0" smtClean="0">
                <a:latin typeface="Times New Roman" panose="02020603050405020304" pitchFamily="18" charset="0"/>
                <a:cs typeface="Times New Roman" panose="02020603050405020304" pitchFamily="18" charset="0"/>
              </a:rPr>
              <a:t>1</a:t>
            </a:r>
            <a:r>
              <a:rPr lang="ru-RU" b="1" cap="none" dirty="0" smtClean="0">
                <a:latin typeface="Times New Roman" panose="02020603050405020304" pitchFamily="18" charset="0"/>
                <a:cs typeface="Times New Roman" panose="02020603050405020304" pitchFamily="18" charset="0"/>
              </a:rPr>
              <a:t>A</a:t>
            </a:r>
            <a:r>
              <a:rPr lang="ru-RU" b="1" cap="none" baseline="-25000" dirty="0" smtClean="0">
                <a:latin typeface="Times New Roman" panose="02020603050405020304" pitchFamily="18" charset="0"/>
                <a:cs typeface="Times New Roman" panose="02020603050405020304" pitchFamily="18" charset="0"/>
              </a:rPr>
              <a:t>1</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granynyň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proýeksiýasyny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konusyň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sagdaky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emele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getirijisi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kesişýänçä</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dowam</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etdirilýär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Şoňa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meňzeşlikde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ýokarky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12</a:t>
            </a:r>
            <a:r>
              <a:rPr lang="ru-RU" cap="none" dirty="0" smtClean="0">
                <a:latin typeface="Times New Roman" panose="02020603050405020304" pitchFamily="18" charset="0"/>
                <a:cs typeface="Times New Roman" panose="02020603050405020304" pitchFamily="18" charset="0"/>
              </a:rPr>
              <a:t>-nji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iň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aşaky</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13</a:t>
            </a:r>
            <a:r>
              <a:rPr lang="ru-RU" cap="none" dirty="0" smtClean="0">
                <a:latin typeface="Times New Roman" panose="02020603050405020304" pitchFamily="18" charset="0"/>
                <a:cs typeface="Times New Roman" panose="02020603050405020304" pitchFamily="18" charset="0"/>
              </a:rPr>
              <a:t>-nji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alynýar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Kesişme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çyzygynyň</a:t>
            </a:r>
            <a:r>
              <a:rPr lang="ru-RU" cap="none" dirty="0" smtClean="0">
                <a:latin typeface="Times New Roman" panose="02020603050405020304" pitchFamily="18" charset="0"/>
                <a:cs typeface="Times New Roman" panose="02020603050405020304" pitchFamily="18" charset="0"/>
              </a:rPr>
              <a:t> </a:t>
            </a:r>
            <a:r>
              <a:rPr lang="ru-RU" b="1" cap="none" dirty="0" smtClean="0">
                <a:latin typeface="Times New Roman" panose="02020603050405020304" pitchFamily="18" charset="0"/>
                <a:cs typeface="Times New Roman" panose="02020603050405020304" pitchFamily="18" charset="0"/>
              </a:rPr>
              <a:t>V</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tekizlikdäki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proýeksiýasy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prizmanyň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granlarynyň</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proýeksiýalary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bilen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gabat</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gelýär</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Alnan</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nokatlar</a:t>
            </a:r>
            <a:r>
              <a:rPr lang="ru-RU" cap="none" dirty="0" smtClean="0">
                <a:latin typeface="Times New Roman" panose="02020603050405020304" pitchFamily="18" charset="0"/>
                <a:cs typeface="Times New Roman" panose="02020603050405020304" pitchFamily="18" charset="0"/>
              </a:rPr>
              <a:t> 3-7-1-11-2-8-4-3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12-1-9-5-13-6-10-2-12 </a:t>
            </a:r>
            <a:r>
              <a:rPr lang="ru-RU" cap="none" dirty="0" err="1" smtClean="0">
                <a:latin typeface="Times New Roman" panose="02020603050405020304" pitchFamily="18" charset="0"/>
                <a:cs typeface="Times New Roman" panose="02020603050405020304" pitchFamily="18" charset="0"/>
              </a:rPr>
              <a:t>yzygiderlikde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egri</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çyzyk</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arkaly</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birikdirilip</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parabola</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we</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ellips</a:t>
            </a:r>
            <a:r>
              <a:rPr lang="ru-RU" cap="none" dirty="0" smtClean="0">
                <a:latin typeface="Times New Roman" panose="02020603050405020304" pitchFamily="18" charset="0"/>
                <a:cs typeface="Times New Roman" panose="02020603050405020304" pitchFamily="18" charset="0"/>
              </a:rPr>
              <a:t> </a:t>
            </a:r>
            <a:r>
              <a:rPr lang="ru-RU" cap="none" dirty="0" err="1" smtClean="0">
                <a:latin typeface="Times New Roman" panose="02020603050405020304" pitchFamily="18" charset="0"/>
                <a:cs typeface="Times New Roman" panose="02020603050405020304" pitchFamily="18" charset="0"/>
              </a:rPr>
              <a:t>alynýar</a:t>
            </a:r>
            <a:r>
              <a:rPr lang="ru-RU" cap="none" dirty="0" smtClean="0">
                <a:latin typeface="Times New Roman" panose="02020603050405020304" pitchFamily="18" charset="0"/>
                <a:cs typeface="Times New Roman" panose="02020603050405020304" pitchFamily="18" charset="0"/>
              </a:rPr>
              <a:t>.  </a:t>
            </a:r>
            <a:br>
              <a:rPr lang="ru-RU" cap="none" dirty="0" smtClean="0">
                <a:latin typeface="Times New Roman" panose="02020603050405020304" pitchFamily="18" charset="0"/>
                <a:cs typeface="Times New Roman" panose="02020603050405020304" pitchFamily="18" charset="0"/>
              </a:rPr>
            </a:br>
            <a:endParaRPr lang="ru-RU" altLang="ru-RU" cap="none" dirty="0"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Заголовок 1"/>
          <p:cNvSpPr>
            <a:spLocks noGrp="1"/>
          </p:cNvSpPr>
          <p:nvPr>
            <p:ph type="title"/>
          </p:nvPr>
        </p:nvSpPr>
        <p:spPr bwMode="auto">
          <a:xfrm>
            <a:off x="0" y="0"/>
            <a:ext cx="12192000" cy="6858000"/>
          </a:xfrm>
        </p:spPr>
        <p:txBody>
          <a:bodyPr wrap="square" numCol="1" anchorCtr="0" compatLnSpc="1">
            <a:prstTxWarp prst="textNoShape">
              <a:avLst/>
            </a:prstTxWarp>
          </a:bodyPr>
          <a:lstStyle/>
          <a:p>
            <a:r>
              <a:rPr lang="ru-RU" altLang="ru-RU" b="1" cap="none" smtClean="0">
                <a:ln>
                  <a:noFill/>
                </a:ln>
                <a:latin typeface="Times New Roman" panose="02020603050405020304" pitchFamily="18" charset="0"/>
                <a:cs typeface="Times New Roman" panose="02020603050405020304" pitchFamily="18" charset="0"/>
              </a:rPr>
              <a:t>11</a:t>
            </a:r>
            <a:r>
              <a:rPr lang="ru-RU" altLang="ru-RU" cap="none" smtClean="0">
                <a:ln>
                  <a:noFill/>
                </a:ln>
                <a:latin typeface="Times New Roman" panose="02020603050405020304" pitchFamily="18" charset="0"/>
                <a:cs typeface="Times New Roman" panose="02020603050405020304" pitchFamily="18" charset="0"/>
              </a:rPr>
              <a:t>, </a:t>
            </a:r>
            <a:r>
              <a:rPr lang="ru-RU" altLang="ru-RU" b="1" cap="none" smtClean="0">
                <a:ln>
                  <a:noFill/>
                </a:ln>
                <a:latin typeface="Times New Roman" panose="02020603050405020304" pitchFamily="18" charset="0"/>
                <a:cs typeface="Times New Roman" panose="02020603050405020304" pitchFamily="18" charset="0"/>
              </a:rPr>
              <a:t>12</a:t>
            </a:r>
            <a:r>
              <a:rPr lang="ru-RU" altLang="ru-RU" cap="none" smtClean="0">
                <a:ln>
                  <a:noFill/>
                </a:ln>
                <a:latin typeface="Times New Roman" panose="02020603050405020304" pitchFamily="18" charset="0"/>
                <a:cs typeface="Times New Roman" panose="02020603050405020304" pitchFamily="18" charset="0"/>
              </a:rPr>
              <a:t> we </a:t>
            </a:r>
            <a:r>
              <a:rPr lang="ru-RU" altLang="ru-RU" b="1" cap="none" smtClean="0">
                <a:ln>
                  <a:noFill/>
                </a:ln>
                <a:latin typeface="Times New Roman" panose="02020603050405020304" pitchFamily="18" charset="0"/>
                <a:cs typeface="Times New Roman" panose="02020603050405020304" pitchFamily="18" charset="0"/>
              </a:rPr>
              <a:t>13</a:t>
            </a:r>
            <a:r>
              <a:rPr lang="ru-RU" altLang="ru-RU" cap="none" smtClean="0">
                <a:ln>
                  <a:noFill/>
                </a:ln>
                <a:latin typeface="Times New Roman" panose="02020603050405020304" pitchFamily="18" charset="0"/>
                <a:cs typeface="Times New Roman" panose="02020603050405020304" pitchFamily="18" charset="0"/>
              </a:rPr>
              <a:t>-nji nokatlar prizmanyň üstüne degişli däldir. Şonuň üçin olar kesişme çyzygynda birikdirilmeýär. Edil şonuň ýaly hem prizmanyň </a:t>
            </a:r>
            <a:r>
              <a:rPr lang="ru-RU" altLang="ru-RU" b="1" cap="none" smtClean="0">
                <a:ln>
                  <a:noFill/>
                </a:ln>
                <a:latin typeface="Times New Roman" panose="02020603050405020304" pitchFamily="18" charset="0"/>
                <a:cs typeface="Times New Roman" panose="02020603050405020304" pitchFamily="18" charset="0"/>
              </a:rPr>
              <a:t>BÇÇ</a:t>
            </a:r>
            <a:r>
              <a:rPr lang="ru-RU" altLang="ru-RU" b="1" cap="none" baseline="-25000" smtClean="0">
                <a:ln>
                  <a:noFill/>
                </a:ln>
                <a:latin typeface="Times New Roman" panose="02020603050405020304" pitchFamily="18" charset="0"/>
                <a:cs typeface="Times New Roman" panose="02020603050405020304" pitchFamily="18" charset="0"/>
              </a:rPr>
              <a:t>1</a:t>
            </a:r>
            <a:r>
              <a:rPr lang="ru-RU" altLang="ru-RU" b="1" cap="none" smtClean="0">
                <a:ln>
                  <a:noFill/>
                </a:ln>
                <a:latin typeface="Times New Roman" panose="02020603050405020304" pitchFamily="18" charset="0"/>
                <a:cs typeface="Times New Roman" panose="02020603050405020304" pitchFamily="18" charset="0"/>
              </a:rPr>
              <a:t>B</a:t>
            </a:r>
            <a:r>
              <a:rPr lang="ru-RU" altLang="ru-RU" b="1" cap="none" baseline="-25000" smtClean="0">
                <a:ln>
                  <a:noFill/>
                </a:ln>
                <a:latin typeface="Times New Roman" panose="02020603050405020304" pitchFamily="18" charset="0"/>
                <a:cs typeface="Times New Roman" panose="02020603050405020304" pitchFamily="18" charset="0"/>
              </a:rPr>
              <a:t>1</a:t>
            </a:r>
            <a:r>
              <a:rPr lang="ru-RU" altLang="ru-RU" cap="none" smtClean="0">
                <a:ln>
                  <a:noFill/>
                </a:ln>
                <a:latin typeface="Times New Roman" panose="02020603050405020304" pitchFamily="18" charset="0"/>
                <a:cs typeface="Times New Roman" panose="02020603050405020304" pitchFamily="18" charset="0"/>
              </a:rPr>
              <a:t> granynyň konusyň üsti bilen kesişýän çyzygy </a:t>
            </a:r>
            <a:r>
              <a:rPr lang="ru-RU" altLang="ru-RU" b="1" cap="none" smtClean="0">
                <a:ln>
                  <a:noFill/>
                </a:ln>
                <a:latin typeface="Times New Roman" panose="02020603050405020304" pitchFamily="18" charset="0"/>
                <a:cs typeface="Times New Roman" panose="02020603050405020304" pitchFamily="18" charset="0"/>
              </a:rPr>
              <a:t>R</a:t>
            </a:r>
            <a:r>
              <a:rPr lang="ru-RU" altLang="ru-RU" b="1" cap="none" baseline="-25000" smtClean="0">
                <a:ln>
                  <a:noFill/>
                </a:ln>
                <a:latin typeface="Times New Roman" panose="02020603050405020304" pitchFamily="18" charset="0"/>
                <a:cs typeface="Times New Roman" panose="02020603050405020304" pitchFamily="18" charset="0"/>
              </a:rPr>
              <a:t>3</a:t>
            </a:r>
            <a:r>
              <a:rPr lang="ru-RU" altLang="ru-RU" cap="none" smtClean="0">
                <a:ln>
                  <a:noFill/>
                </a:ln>
                <a:latin typeface="Times New Roman" panose="02020603050405020304" pitchFamily="18" charset="0"/>
                <a:cs typeface="Times New Roman" panose="02020603050405020304" pitchFamily="18" charset="0"/>
              </a:rPr>
              <a:t> radiusly töweregiň </a:t>
            </a:r>
            <a:r>
              <a:rPr lang="ru-RU" altLang="ru-RU" b="1" cap="none" smtClean="0">
                <a:ln>
                  <a:noFill/>
                </a:ln>
                <a:latin typeface="Times New Roman" panose="02020603050405020304" pitchFamily="18" charset="0"/>
                <a:cs typeface="Times New Roman" panose="02020603050405020304" pitchFamily="18" charset="0"/>
              </a:rPr>
              <a:t>3</a:t>
            </a:r>
            <a:r>
              <a:rPr lang="ru-RU" altLang="ru-RU" cap="none" smtClean="0">
                <a:ln>
                  <a:noFill/>
                </a:ln>
                <a:latin typeface="Times New Roman" panose="02020603050405020304" pitchFamily="18" charset="0"/>
                <a:cs typeface="Times New Roman" panose="02020603050405020304" pitchFamily="18" charset="0"/>
              </a:rPr>
              <a:t>-</a:t>
            </a:r>
            <a:r>
              <a:rPr lang="ru-RU" altLang="ru-RU" b="1" cap="none" smtClean="0">
                <a:ln>
                  <a:noFill/>
                </a:ln>
                <a:latin typeface="Times New Roman" panose="02020603050405020304" pitchFamily="18" charset="0"/>
                <a:cs typeface="Times New Roman" panose="02020603050405020304" pitchFamily="18" charset="0"/>
              </a:rPr>
              <a:t>5</a:t>
            </a:r>
            <a:r>
              <a:rPr lang="ru-RU" altLang="ru-RU" cap="none" smtClean="0">
                <a:ln>
                  <a:noFill/>
                </a:ln>
                <a:latin typeface="Times New Roman" panose="02020603050405020304" pitchFamily="18" charset="0"/>
                <a:cs typeface="Times New Roman" panose="02020603050405020304" pitchFamily="18" charset="0"/>
              </a:rPr>
              <a:t> we </a:t>
            </a:r>
            <a:r>
              <a:rPr lang="ru-RU" altLang="ru-RU" b="1" cap="none" smtClean="0">
                <a:ln>
                  <a:noFill/>
                </a:ln>
                <a:latin typeface="Times New Roman" panose="02020603050405020304" pitchFamily="18" charset="0"/>
                <a:cs typeface="Times New Roman" panose="02020603050405020304" pitchFamily="18" charset="0"/>
              </a:rPr>
              <a:t>6</a:t>
            </a:r>
            <a:r>
              <a:rPr lang="ru-RU" altLang="ru-RU" cap="none" smtClean="0">
                <a:ln>
                  <a:noFill/>
                </a:ln>
                <a:latin typeface="Times New Roman" panose="02020603050405020304" pitchFamily="18" charset="0"/>
                <a:cs typeface="Times New Roman" panose="02020603050405020304" pitchFamily="18" charset="0"/>
              </a:rPr>
              <a:t>-</a:t>
            </a:r>
            <a:r>
              <a:rPr lang="ru-RU" altLang="ru-RU" b="1" cap="none" smtClean="0">
                <a:ln>
                  <a:noFill/>
                </a:ln>
                <a:latin typeface="Times New Roman" panose="02020603050405020304" pitchFamily="18" charset="0"/>
                <a:cs typeface="Times New Roman" panose="02020603050405020304" pitchFamily="18" charset="0"/>
              </a:rPr>
              <a:t>4</a:t>
            </a:r>
            <a:r>
              <a:rPr lang="ru-RU" altLang="ru-RU" cap="none" smtClean="0">
                <a:ln>
                  <a:noFill/>
                </a:ln>
                <a:latin typeface="Times New Roman" panose="02020603050405020304" pitchFamily="18" charset="0"/>
                <a:cs typeface="Times New Roman" panose="02020603050405020304" pitchFamily="18" charset="0"/>
              </a:rPr>
              <a:t> dugalarydyr.  </a:t>
            </a:r>
            <a:br>
              <a:rPr lang="ru-RU" altLang="ru-RU" cap="none" smtClean="0">
                <a:ln>
                  <a:noFill/>
                </a:ln>
                <a:latin typeface="Times New Roman" panose="02020603050405020304" pitchFamily="18" charset="0"/>
                <a:cs typeface="Times New Roman" panose="02020603050405020304" pitchFamily="18" charset="0"/>
              </a:rPr>
            </a:br>
            <a:r>
              <a:rPr lang="ru-RU" altLang="ru-RU" b="1" cap="none" smtClean="0">
                <a:ln>
                  <a:noFill/>
                </a:ln>
                <a:latin typeface="Times New Roman" panose="02020603050405020304" pitchFamily="18" charset="0"/>
                <a:cs typeface="Times New Roman" panose="02020603050405020304" pitchFamily="18" charset="0"/>
              </a:rPr>
              <a:t>H </a:t>
            </a:r>
            <a:r>
              <a:rPr lang="ru-RU" altLang="ru-RU" cap="none" smtClean="0">
                <a:ln>
                  <a:noFill/>
                </a:ln>
                <a:latin typeface="Times New Roman" panose="02020603050405020304" pitchFamily="18" charset="0"/>
                <a:cs typeface="Times New Roman" panose="02020603050405020304" pitchFamily="18" charset="0"/>
              </a:rPr>
              <a:t>tekizlikde kesişme çyzygynda </a:t>
            </a:r>
            <a:r>
              <a:rPr lang="ru-RU" altLang="ru-RU" b="1" cap="none" smtClean="0">
                <a:ln>
                  <a:noFill/>
                </a:ln>
                <a:latin typeface="Times New Roman" panose="02020603050405020304" pitchFamily="18" charset="0"/>
                <a:cs typeface="Times New Roman" panose="02020603050405020304" pitchFamily="18" charset="0"/>
              </a:rPr>
              <a:t>3</a:t>
            </a:r>
            <a:r>
              <a:rPr lang="ru-RU" altLang="ru-RU" cap="none" smtClean="0">
                <a:ln>
                  <a:noFill/>
                </a:ln>
                <a:latin typeface="Times New Roman" panose="02020603050405020304" pitchFamily="18" charset="0"/>
                <a:cs typeface="Times New Roman" panose="02020603050405020304" pitchFamily="18" charset="0"/>
              </a:rPr>
              <a:t>-</a:t>
            </a:r>
            <a:r>
              <a:rPr lang="ru-RU" altLang="ru-RU" b="1" cap="none" smtClean="0">
                <a:ln>
                  <a:noFill/>
                </a:ln>
                <a:latin typeface="Times New Roman" panose="02020603050405020304" pitchFamily="18" charset="0"/>
                <a:cs typeface="Times New Roman" panose="02020603050405020304" pitchFamily="18" charset="0"/>
              </a:rPr>
              <a:t>5</a:t>
            </a:r>
            <a:r>
              <a:rPr lang="ru-RU" altLang="ru-RU" cap="none" smtClean="0">
                <a:ln>
                  <a:noFill/>
                </a:ln>
                <a:latin typeface="Times New Roman" panose="02020603050405020304" pitchFamily="18" charset="0"/>
                <a:cs typeface="Times New Roman" panose="02020603050405020304" pitchFamily="18" charset="0"/>
              </a:rPr>
              <a:t> we </a:t>
            </a:r>
            <a:r>
              <a:rPr lang="ru-RU" altLang="ru-RU" b="1" cap="none" smtClean="0">
                <a:ln>
                  <a:noFill/>
                </a:ln>
                <a:latin typeface="Times New Roman" panose="02020603050405020304" pitchFamily="18" charset="0"/>
                <a:cs typeface="Times New Roman" panose="02020603050405020304" pitchFamily="18" charset="0"/>
              </a:rPr>
              <a:t>6</a:t>
            </a:r>
            <a:r>
              <a:rPr lang="ru-RU" altLang="ru-RU" cap="none" smtClean="0">
                <a:ln>
                  <a:noFill/>
                </a:ln>
                <a:latin typeface="Times New Roman" panose="02020603050405020304" pitchFamily="18" charset="0"/>
                <a:cs typeface="Times New Roman" panose="02020603050405020304" pitchFamily="18" charset="0"/>
              </a:rPr>
              <a:t>-</a:t>
            </a:r>
            <a:r>
              <a:rPr lang="ru-RU" altLang="ru-RU" b="1" cap="none" smtClean="0">
                <a:ln>
                  <a:noFill/>
                </a:ln>
                <a:latin typeface="Times New Roman" panose="02020603050405020304" pitchFamily="18" charset="0"/>
                <a:cs typeface="Times New Roman" panose="02020603050405020304" pitchFamily="18" charset="0"/>
              </a:rPr>
              <a:t>4</a:t>
            </a:r>
            <a:r>
              <a:rPr lang="ru-RU" altLang="ru-RU" cap="none" smtClean="0">
                <a:ln>
                  <a:noFill/>
                </a:ln>
                <a:latin typeface="Times New Roman" panose="02020603050405020304" pitchFamily="18" charset="0"/>
                <a:cs typeface="Times New Roman" panose="02020603050405020304" pitchFamily="18" charset="0"/>
              </a:rPr>
              <a:t> dugalar prizmanyň granlaryndan aşakda ýerleşenligi üçin görünmeýär. Galan bölekler görünýär.</a:t>
            </a:r>
            <a:br>
              <a:rPr lang="ru-RU" altLang="ru-RU" cap="none" smtClean="0">
                <a:ln>
                  <a:noFill/>
                </a:ln>
                <a:latin typeface="Times New Roman" panose="02020603050405020304" pitchFamily="18" charset="0"/>
                <a:cs typeface="Times New Roman" panose="02020603050405020304" pitchFamily="18" charset="0"/>
              </a:rPr>
            </a:br>
            <a:r>
              <a:rPr lang="ru-RU" altLang="ru-RU" b="1" cap="none" smtClean="0">
                <a:ln>
                  <a:noFill/>
                </a:ln>
                <a:latin typeface="Times New Roman" panose="02020603050405020304" pitchFamily="18" charset="0"/>
                <a:cs typeface="Times New Roman" panose="02020603050405020304" pitchFamily="18" charset="0"/>
              </a:rPr>
              <a:t>V</a:t>
            </a:r>
            <a:r>
              <a:rPr lang="ru-RU" altLang="ru-RU" cap="none" smtClean="0">
                <a:ln>
                  <a:noFill/>
                </a:ln>
                <a:latin typeface="Times New Roman" panose="02020603050405020304" pitchFamily="18" charset="0"/>
                <a:cs typeface="Times New Roman" panose="02020603050405020304" pitchFamily="18" charset="0"/>
              </a:rPr>
              <a:t> tekizlikde kesişme çyzygynyň hiç bölegi görünmeýär. Sebäbi ol prizmanyň granlaryny emele getirýän proýeksiýalar bilen gabat gelýär.</a:t>
            </a:r>
            <a:br>
              <a:rPr lang="ru-RU" altLang="ru-RU" cap="none" smtClean="0">
                <a:ln>
                  <a:noFill/>
                </a:ln>
                <a:latin typeface="Times New Roman" panose="02020603050405020304" pitchFamily="18" charset="0"/>
                <a:cs typeface="Times New Roman" panose="02020603050405020304" pitchFamily="18" charset="0"/>
              </a:rPr>
            </a:br>
            <a:endParaRPr lang="ru-RU" altLang="ru-RU" sz="3200" cap="none" smtClean="0">
              <a:ln>
                <a:noFill/>
              </a:ln>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Заголовок 1"/>
          <p:cNvSpPr>
            <a:spLocks noGrp="1"/>
          </p:cNvSpPr>
          <p:nvPr>
            <p:ph type="title"/>
          </p:nvPr>
        </p:nvSpPr>
        <p:spPr bwMode="auto">
          <a:xfrm>
            <a:off x="0" y="374650"/>
            <a:ext cx="12003088" cy="4505325"/>
          </a:xfrm>
        </p:spPr>
        <p:txBody>
          <a:bodyPr wrap="square" numCol="1" anchorCtr="0" compatLnSpc="1">
            <a:prstTxWarp prst="textNoShape">
              <a:avLst/>
            </a:prstTxWarp>
          </a:bodyPr>
          <a:lstStyle/>
          <a:p>
            <a:r>
              <a:rPr lang="tk-TM" altLang="ru-RU" b="1" cap="none" smtClean="0">
                <a:ln>
                  <a:noFill/>
                </a:ln>
                <a:solidFill>
                  <a:schemeClr val="bg1"/>
                </a:solidFill>
                <a:latin typeface="Times New Roman" panose="02020603050405020304" pitchFamily="18" charset="0"/>
                <a:cs typeface="Times New Roman" panose="02020603050405020304" pitchFamily="18" charset="0"/>
              </a:rPr>
              <a:t>                                    EDEBIÝATLAR</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
            </a:r>
            <a:br>
              <a:rPr lang="tk-TM" altLang="ru-RU" b="1" cap="none" smtClean="0">
                <a:ln>
                  <a:noFill/>
                </a:ln>
                <a:solidFill>
                  <a:schemeClr val="bg1"/>
                </a:solidFill>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1</a:t>
            </a:r>
            <a:r>
              <a:rPr lang="cs-CZ" altLang="ru-RU" b="1" cap="none" smtClean="0">
                <a:ln>
                  <a:noFill/>
                </a:ln>
                <a:solidFill>
                  <a:schemeClr val="bg1"/>
                </a:solidFill>
                <a:latin typeface="Times New Roman" panose="02020603050405020304" pitchFamily="18" charset="0"/>
                <a:cs typeface="Times New Roman" panose="02020603050405020304" pitchFamily="18" charset="0"/>
              </a:rPr>
              <a:t>. </a:t>
            </a:r>
            <a:r>
              <a:rPr lang="hr-HR" altLang="ru-RU" cap="none" smtClean="0">
                <a:ln>
                  <a:noFill/>
                </a:ln>
                <a:latin typeface="Times New Roman" panose="02020603050405020304" pitchFamily="18" charset="0"/>
                <a:cs typeface="Times New Roman" panose="02020603050405020304" pitchFamily="18" charset="0"/>
              </a:rPr>
              <a:t>Annaberdiýew E.</a:t>
            </a:r>
            <a:r>
              <a:rPr lang="tk-TM" altLang="ru-RU" cap="none" smtClean="0">
                <a:ln>
                  <a:noFill/>
                </a:ln>
                <a:latin typeface="Times New Roman" panose="02020603050405020304" pitchFamily="18" charset="0"/>
                <a:cs typeface="Times New Roman" panose="02020603050405020304" pitchFamily="18" charset="0"/>
              </a:rPr>
              <a:t> </a:t>
            </a:r>
            <a:r>
              <a:rPr lang="cs-CZ" altLang="ru-RU" cap="none" smtClean="0">
                <a:ln>
                  <a:noFill/>
                </a:ln>
                <a:latin typeface="Times New Roman" panose="02020603050405020304" pitchFamily="18" charset="0"/>
                <a:cs typeface="Times New Roman" panose="02020603050405020304" pitchFamily="18" charset="0"/>
              </a:rPr>
              <a:t>Inženerçilik çyzgy. – A.: Türkmen döwlet neşirýat  gullugy,  2002. </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463 s.</a:t>
            </a:r>
            <a:r>
              <a:rPr lang="ru-RU" altLang="ru-RU" cap="none" smtClean="0">
                <a:ln>
                  <a:noFill/>
                </a:ln>
                <a:latin typeface="Times New Roman" panose="02020603050405020304" pitchFamily="18" charset="0"/>
                <a:cs typeface="Times New Roman" panose="02020603050405020304" pitchFamily="18" charset="0"/>
              </a:rPr>
              <a:t/>
            </a:r>
            <a:br>
              <a:rPr lang="ru-RU" altLang="ru-RU" cap="none" smtClean="0">
                <a:ln>
                  <a:noFill/>
                </a:ln>
                <a:latin typeface="Times New Roman" panose="02020603050405020304" pitchFamily="18" charset="0"/>
                <a:cs typeface="Times New Roman" panose="02020603050405020304" pitchFamily="18" charset="0"/>
              </a:rPr>
            </a:br>
            <a:r>
              <a:rPr lang="tk-TM" altLang="ru-RU" b="1" cap="none" smtClean="0">
                <a:ln>
                  <a:noFill/>
                </a:ln>
                <a:solidFill>
                  <a:schemeClr val="bg1"/>
                </a:solidFill>
                <a:latin typeface="Times New Roman" panose="02020603050405020304" pitchFamily="18" charset="0"/>
                <a:cs typeface="Times New Roman" panose="02020603050405020304" pitchFamily="18" charset="0"/>
              </a:rPr>
              <a:t>2</a:t>
            </a:r>
            <a:r>
              <a:rPr lang="sq-AL" altLang="ru-RU" b="1" cap="none" smtClean="0">
                <a:ln>
                  <a:noFill/>
                </a:ln>
                <a:solidFill>
                  <a:schemeClr val="bg1"/>
                </a:solidFill>
                <a:latin typeface="Times New Roman" panose="02020603050405020304" pitchFamily="18" charset="0"/>
                <a:cs typeface="Times New Roman" panose="02020603050405020304" pitchFamily="18" charset="0"/>
              </a:rPr>
              <a:t>.</a:t>
            </a:r>
            <a:r>
              <a:rPr lang="sq-AL" altLang="ru-RU" b="1" cap="none" smtClean="0">
                <a:ln>
                  <a:noFill/>
                </a:ln>
                <a:latin typeface="Times New Roman" panose="02020603050405020304" pitchFamily="18" charset="0"/>
                <a:cs typeface="Times New Roman" panose="02020603050405020304" pitchFamily="18" charset="0"/>
              </a:rPr>
              <a:t> </a:t>
            </a:r>
            <a:r>
              <a:rPr lang="cs-CZ" altLang="ru-RU" b="1" cap="none" smtClean="0">
                <a:ln>
                  <a:noFill/>
                </a:ln>
                <a:latin typeface="Times New Roman" panose="02020603050405020304" pitchFamily="18" charset="0"/>
                <a:cs typeface="Times New Roman" panose="02020603050405020304" pitchFamily="18" charset="0"/>
              </a:rPr>
              <a:t>Коро</a:t>
            </a:r>
            <a:r>
              <a:rPr lang="ru-RU" altLang="ru-RU" b="1" cap="none" smtClean="0">
                <a:ln>
                  <a:noFill/>
                </a:ln>
                <a:latin typeface="Times New Roman" panose="02020603050405020304" pitchFamily="18" charset="0"/>
                <a:cs typeface="Times New Roman" panose="02020603050405020304" pitchFamily="18" charset="0"/>
              </a:rPr>
              <a:t>лё</a:t>
            </a:r>
            <a:r>
              <a:rPr lang="cs-CZ" altLang="ru-RU" b="1" cap="none" smtClean="0">
                <a:ln>
                  <a:noFill/>
                </a:ln>
                <a:latin typeface="Times New Roman" panose="02020603050405020304" pitchFamily="18" charset="0"/>
                <a:cs typeface="Times New Roman" panose="02020603050405020304" pitchFamily="18" charset="0"/>
              </a:rPr>
              <a:t>в Ю.И.</a:t>
            </a:r>
            <a:r>
              <a:rPr lang="cs-CZ" altLang="ru-RU" cap="none" smtClean="0">
                <a:ln>
                  <a:noFill/>
                </a:ln>
                <a:latin typeface="Times New Roman" panose="02020603050405020304" pitchFamily="18" charset="0"/>
                <a:cs typeface="Times New Roman" panose="02020603050405020304" pitchFamily="18" charset="0"/>
              </a:rPr>
              <a:t> Начертательная геометрия.</a:t>
            </a:r>
            <a:r>
              <a:rPr lang="cs-CZ" altLang="ru-RU" cap="none" smtClean="0">
                <a:ln>
                  <a:noFill/>
                </a:ln>
                <a:latin typeface="Times New Roman" panose="02020603050405020304" pitchFamily="18" charset="0"/>
                <a:cs typeface="Times New Roman" panose="02020603050405020304" pitchFamily="18" charset="0"/>
                <a:sym typeface="Symbol" panose="05050102010706020507" pitchFamily="18" charset="2"/>
              </a:rPr>
              <a:t></a:t>
            </a:r>
            <a:r>
              <a:rPr lang="cs-CZ" altLang="ru-RU" cap="none" smtClean="0">
                <a:ln>
                  <a:noFill/>
                </a:ln>
                <a:latin typeface="Times New Roman" panose="02020603050405020304" pitchFamily="18" charset="0"/>
                <a:cs typeface="Times New Roman" panose="02020603050405020304" pitchFamily="18" charset="0"/>
              </a:rPr>
              <a:t> М.</a:t>
            </a:r>
            <a:r>
              <a:rPr lang="ru-RU" altLang="ru-RU" cap="none" smtClean="0">
                <a:ln>
                  <a:noFill/>
                </a:ln>
                <a:latin typeface="Times New Roman" panose="02020603050405020304" pitchFamily="18" charset="0"/>
                <a:cs typeface="Times New Roman" panose="02020603050405020304" pitchFamily="18" charset="0"/>
              </a:rPr>
              <a:t> 2010, 256</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Сектор">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
  <TotalTime>418</TotalTime>
  <Words>310</Words>
  <Application>Microsoft Office PowerPoint</Application>
  <PresentationFormat>Широкоэкранный</PresentationFormat>
  <Paragraphs>9</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Century Gothic</vt:lpstr>
      <vt:lpstr>Symbol</vt:lpstr>
      <vt:lpstr>Times New Roman</vt:lpstr>
      <vt:lpstr>Wingdings 3</vt:lpstr>
      <vt:lpstr>Сектор</vt:lpstr>
      <vt:lpstr>                         16-njy umumy sapak  tema: Üstleriň özara kesişmekleri. Kesiji                                   tekizlikler usuly                                                      Sapagyň meýilnamasy: 1. Üstleriň özara kesişmekleri barada umumy maglumat.  2. Kesiji tekizlikler usulyny ulanyp, kesişme çyzygynyň tapylyşy.  3. Konus bilen prizmanyň kesişmegi.                                            </vt:lpstr>
      <vt:lpstr>Üstleriň özara kesişmegi</vt:lpstr>
      <vt:lpstr>16.1. Üstler özara kesişip, haýsy hem bolsa bir predmetiň şekilini (obrazyny)  düzýärler we iki üste hem degişli bolan kesişme çyzygyny emele getirýärler.  Iki üstüň kesişme çyzygyny tapmak üçin aşakdakylar ýerine ýetirilýär.  1.Üstleriň ikisine-de degişli bolan umumy nokatlar tapylýar. Ýagny, berlen iki üsti hem kesýän, kömekçi üçünji üst geçirilýär. Kömekçi üstüň berlen üstler bilen kesişme çyzyklary tapylýar. Tapylan kesişme çyzyklaryň kesişýän nokatlary  bellenilýär. Ol nokatlar berlen üstleriň ikisine hem degişli bolan umumy  nokatlardyr. 2.Tapylan umumy nokatlar yzygider birikdirilýär. 3.Emele gelen kesişme çyzygynyň görünýän we görünmeýän bölekleri kesgitlenilýär. </vt:lpstr>
      <vt:lpstr>16.2. Üstleriň kesişme çyzygyny tapmak üçin, kesiji tekizlikler we kesiji sferalar usullary ulanylýar. Usullaryň adyndan belli bolşy ýaly, kesiji tekizlikler usulynda kömekçi üst tekizlik, kesiji sferalar usulynda bolsa, kömekçi üst sferadyr. Meseläniň aňsat çözülmegi üçin, ilki kesişme çyzygynyň häsiýetli nokatlary tapylýar. Soňra kömekçi üstler berlen üstler bilen kesişende emele gelýän kesişme çyzygy göni çyzyk ýa-da töwerek bolup düşer ýaly edip geçirilýär.</vt:lpstr>
      <vt:lpstr>16.3. Meseläni has takyk işlemek üçin kesişme çyzygyna degişli bolan häsiýetli (esasy) nokatlary tapmakdan başlamaly. Onuň üçin kömekçi γ kesiji tekizlikler ulanylýar. Olar H tekizlige paralleldirler we konusy R1, R2 we R3 radiusly töwerekler boýunça, prizmany bolsa, gönüburçlyk boýunça kesýärler. Prizmanyň gapyrgalarynyň konusyň üsti bilen kesişýän nokatlary häsiýetli nokatlardyr. Kömekçi γ1 we γ3 tekizlikler degişlilikde prizmanyň AA1 gapyrgasynyň we BÇÇ1B1 granynyň üstünden geçirilip, 1, 2, 3, 4, 5 we 6 häsiýetli nokatlar alynýar. Umumy nokatlary tapmak üçin bolsa, islendik aralykda we islendik sanda (biziň mysalymyzda bir sany) γ2 kömekçi tekizlik geçirip, 7, 8, 9 we l0 nokatlar alynýar. Alnan nokatlary yzygiderli birleşdirmek, bize “konusyň tekizlik bilen kesişmegi” diýen temadan bellidir.  </vt:lpstr>
      <vt:lpstr>Konusyň prizma bilen kesişmegi</vt:lpstr>
      <vt:lpstr>Şonuň üçin hem konusyň üstüni prizmanyň AÇÇ1A1 grany parabola boýunça we BÇÇ1B1 grany bolsa, töwerek boýunça kesýändirler. Parabolanyň iň ýokarky 11-nji nokadyny tapmak üçin, prizmanyň AÇÇ1A1 granynyň V tekizlikdäki proýeksiýasyny konusyň sagdaky emele getirijisi bilen kesişýänçä dowam etdirilýär. Şoňa meňzeşlikde iň ýokarky 12-nji we iň aşaky 13-nji nokatlar alynýar. Kesişme çyzygynyň V tekizlikdäki proýeksiýasy prizmanyň granlarynyň proýeksiýalary bilen gabat gelýär. Alnan nokatlar 3-7-1-11-2-8-4-3 we 12-1-9-5-13-6-10-2-12 yzygiderlikde egri çyzyk arkaly birikdirilip, parabola we ellips alynýar.   </vt:lpstr>
      <vt:lpstr>11, 12 we 13-nji nokatlar prizmanyň üstüne degişli däldir. Şonuň üçin olar kesişme çyzygynda birikdirilmeýär. Edil şonuň ýaly hem prizmanyň BÇÇ1B1 granynyň konusyň üsti bilen kesişýän çyzygy R3 radiusly töweregiň 3-5 we 6-4 dugalarydyr.   H tekizlikde kesişme çyzygynda 3-5 we 6-4 dugalar prizmanyň granlaryndan aşakda ýerleşenligi üçin görünmeýär. Galan bölekler görünýär. V tekizlikde kesişme çyzygynyň hiç bölegi görünmeýär. Sebäbi ol prizmanyň granlaryny emele getirýän proýeksiýalar bilen gabat gelýär. </vt:lpstr>
      <vt:lpstr>                                    EDEBIÝATLAR  1. Annaberdiýew E. Inženerçilik çyzgy. – A.: Türkmen döwlet neşirýat  gullugy,  2002.  463 s. 2. Королёв Ю.И. Начертательная геометрия. М. 2010, 256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Myrat H</cp:lastModifiedBy>
  <cp:revision>191</cp:revision>
  <dcterms:created xsi:type="dcterms:W3CDTF">2019-10-28T05:20:33Z</dcterms:created>
  <dcterms:modified xsi:type="dcterms:W3CDTF">2021-09-15T08:27:37Z</dcterms:modified>
</cp:coreProperties>
</file>