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9A659-0F14-450F-8151-8C7ED5422BFC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F68C1-C26D-4DCA-B650-51FB5A1BB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78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60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7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7715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606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7357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909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407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33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2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15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45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65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9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28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71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00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6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0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3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65200" y="228600"/>
            <a:ext cx="10366656" cy="707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k-TM" sz="4400" b="1" dirty="0" smtClean="0">
                <a:cs typeface="Andalus" panose="02020603050405020304" pitchFamily="18" charset="-78"/>
              </a:rPr>
              <a:t>Aksonometriki proýeksiýalar</a:t>
            </a:r>
            <a:endParaRPr lang="ru-RU" sz="4400" b="1" dirty="0">
              <a:cs typeface="Andalus" panose="02020603050405020304" pitchFamily="18" charset="-78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761772" y="1430447"/>
            <a:ext cx="8773512" cy="36236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k-TM" sz="3200" b="1" dirty="0" smtClean="0"/>
              <a:t>TDS—2.317-69 Aksonometriki proýeksiýalar</a:t>
            </a:r>
            <a:r>
              <a:rPr lang="tk-TM" sz="3200" dirty="0" smtClean="0"/>
              <a:t>.</a:t>
            </a:r>
          </a:p>
          <a:p>
            <a:pPr algn="ctr"/>
            <a:r>
              <a:rPr lang="tk-TM" sz="3200" dirty="0" smtClean="0"/>
              <a:t>Şu </a:t>
            </a:r>
            <a:r>
              <a:rPr lang="tk-TM" sz="3200" dirty="0"/>
              <a:t>standart </a:t>
            </a:r>
            <a:r>
              <a:rPr lang="tk-TM" sz="3200" dirty="0" smtClean="0"/>
              <a:t>senagatyň</a:t>
            </a:r>
            <a:r>
              <a:rPr lang="en-US" sz="3200" dirty="0" smtClean="0"/>
              <a:t> </a:t>
            </a:r>
            <a:r>
              <a:rPr lang="tk-TM" sz="3200" dirty="0" smtClean="0"/>
              <a:t>we gurluşugyň </a:t>
            </a:r>
            <a:r>
              <a:rPr lang="tk-TM" sz="3200" dirty="0"/>
              <a:t>ä</a:t>
            </a:r>
            <a:r>
              <a:rPr lang="tk-TM" sz="3200" dirty="0" smtClean="0"/>
              <a:t>hli </a:t>
            </a:r>
            <a:r>
              <a:rPr lang="tk-TM" sz="3200" dirty="0"/>
              <a:t>pudaklaryndaky </a:t>
            </a:r>
            <a:r>
              <a:rPr lang="tk-TM" sz="3200" dirty="0" smtClean="0"/>
              <a:t>çyzgylarda ulanylýan</a:t>
            </a:r>
            <a:r>
              <a:rPr lang="en-US" sz="3200" dirty="0" smtClean="0"/>
              <a:t> </a:t>
            </a:r>
            <a:r>
              <a:rPr lang="tk-TM" sz="3200" dirty="0" smtClean="0"/>
              <a:t>aksonometriki</a:t>
            </a:r>
            <a:r>
              <a:rPr lang="en-US" sz="3200" dirty="0"/>
              <a:t> </a:t>
            </a:r>
            <a:r>
              <a:rPr lang="tk-TM" sz="3200" dirty="0" smtClean="0"/>
              <a:t>proýeksiýalary </a:t>
            </a:r>
            <a:r>
              <a:rPr lang="tk-TM" sz="3200" dirty="0"/>
              <a:t>berkarar </a:t>
            </a:r>
            <a:r>
              <a:rPr lang="tk-TM" sz="3200" dirty="0" smtClean="0"/>
              <a:t>edýär.</a:t>
            </a:r>
            <a:r>
              <a:rPr lang="en-US" sz="3200" dirty="0" smtClean="0"/>
              <a:t> </a:t>
            </a:r>
            <a:r>
              <a:rPr lang="tk-TM" sz="3200" dirty="0"/>
              <a:t>Ş</a:t>
            </a:r>
            <a:r>
              <a:rPr lang="tk-TM" sz="3200" dirty="0" smtClean="0"/>
              <a:t>u </a:t>
            </a:r>
            <a:r>
              <a:rPr lang="tk-TM" sz="3200" dirty="0"/>
              <a:t>standart </a:t>
            </a:r>
            <a:r>
              <a:rPr lang="tk-TM" sz="3200" dirty="0" smtClean="0"/>
              <a:t>gönüburçly</a:t>
            </a:r>
            <a:r>
              <a:rPr lang="tk-TM" sz="3200" dirty="0"/>
              <a:t>, </a:t>
            </a:r>
            <a:r>
              <a:rPr lang="tk-TM" sz="3200" dirty="0" smtClean="0"/>
              <a:t>gytakburçly</a:t>
            </a:r>
            <a:r>
              <a:rPr lang="en-US" sz="3200" dirty="0" smtClean="0"/>
              <a:t> </a:t>
            </a:r>
            <a:r>
              <a:rPr lang="tk-TM" sz="3200" dirty="0" smtClean="0"/>
              <a:t>aksonometriki proýeksiýalara,</a:t>
            </a:r>
            <a:r>
              <a:rPr lang="en-US" sz="3200" dirty="0" smtClean="0"/>
              <a:t> </a:t>
            </a:r>
            <a:r>
              <a:rPr lang="tk-TM" sz="3200" dirty="0" smtClean="0"/>
              <a:t>olardaky</a:t>
            </a:r>
            <a:r>
              <a:rPr lang="en-US" sz="3200" dirty="0" smtClean="0"/>
              <a:t> </a:t>
            </a:r>
            <a:r>
              <a:rPr lang="tk-TM" sz="3200" dirty="0" smtClean="0"/>
              <a:t>şertleşiklere </a:t>
            </a:r>
            <a:r>
              <a:rPr lang="tk-TM" sz="3200" dirty="0"/>
              <a:t>we </a:t>
            </a:r>
            <a:r>
              <a:rPr lang="tk-TM" sz="3200" dirty="0" smtClean="0"/>
              <a:t>aksonometriýada ölçegleri</a:t>
            </a:r>
            <a:r>
              <a:rPr lang="en-US" sz="3200" dirty="0" smtClean="0"/>
              <a:t> </a:t>
            </a:r>
            <a:r>
              <a:rPr lang="tk-TM" sz="3200" dirty="0" smtClean="0"/>
              <a:t>goýmaklyga seredýär.</a:t>
            </a:r>
            <a:endParaRPr lang="ru-RU" sz="96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9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1455" y="3409950"/>
            <a:ext cx="7413939" cy="3448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0815" y="15526"/>
            <a:ext cx="5641185" cy="33578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634" y="0"/>
            <a:ext cx="63055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7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181" y="0"/>
            <a:ext cx="5953125" cy="3190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8306" y="0"/>
            <a:ext cx="5543550" cy="3276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7053" y="3192209"/>
            <a:ext cx="5828782" cy="36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714" y="1231392"/>
            <a:ext cx="12020286" cy="499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3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20700" y="259524"/>
            <a:ext cx="11525249" cy="426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k-TM" sz="2000" b="1" dirty="0"/>
              <a:t>Ş</a:t>
            </a:r>
            <a:r>
              <a:rPr lang="tk-TM" sz="2000" b="1" dirty="0" smtClean="0"/>
              <a:t>u </a:t>
            </a:r>
            <a:r>
              <a:rPr lang="tk-TM" sz="2000" b="1" dirty="0"/>
              <a:t>standarta </a:t>
            </a:r>
            <a:r>
              <a:rPr lang="tk-TM" sz="2000" b="1" dirty="0" smtClean="0"/>
              <a:t>laýyklykda</a:t>
            </a:r>
            <a:r>
              <a:rPr lang="tk-TM" sz="2000" b="1" dirty="0"/>
              <a:t>, </a:t>
            </a:r>
            <a:r>
              <a:rPr lang="tk-TM" sz="2000" dirty="0" smtClean="0"/>
              <a:t>aksonometriýanyň aşakdaky görnüşlerine seredilendir</a:t>
            </a:r>
            <a:r>
              <a:rPr lang="tk-TM" sz="2000" dirty="0"/>
              <a:t>.</a:t>
            </a:r>
            <a:br>
              <a:rPr lang="tk-TM" sz="2000" dirty="0"/>
            </a:br>
            <a:r>
              <a:rPr lang="tk-TM" sz="2000" b="1" dirty="0"/>
              <a:t>1. </a:t>
            </a:r>
            <a:r>
              <a:rPr lang="tk-TM" sz="2000" b="1" dirty="0" smtClean="0"/>
              <a:t>Gönüburçly proýeksiýalar</a:t>
            </a:r>
            <a:r>
              <a:rPr lang="tk-TM" sz="2000" b="1" dirty="0"/>
              <a:t>.</a:t>
            </a:r>
            <a:r>
              <a:rPr lang="tk-TM" sz="2000" dirty="0"/>
              <a:t/>
            </a:r>
            <a:br>
              <a:rPr lang="tk-TM" sz="2000" dirty="0"/>
            </a:br>
            <a:r>
              <a:rPr lang="tk-TM" sz="2000" b="1" dirty="0"/>
              <a:t>1.1. Izometriki </a:t>
            </a:r>
            <a:r>
              <a:rPr lang="tk-TM" sz="2000" b="1" dirty="0" smtClean="0"/>
              <a:t>proýeksiýalar</a:t>
            </a:r>
            <a:r>
              <a:rPr lang="tk-TM" sz="2000" b="1" dirty="0"/>
              <a:t>. </a:t>
            </a:r>
            <a:r>
              <a:rPr lang="tk-TM" sz="2000" dirty="0" smtClean="0"/>
              <a:t>a </a:t>
            </a:r>
            <a:r>
              <a:rPr lang="tk-TM" sz="2000" dirty="0"/>
              <a:t>suratda </a:t>
            </a:r>
            <a:r>
              <a:rPr lang="tk-TM" sz="2000" dirty="0" smtClean="0"/>
              <a:t>izometriýada oklaryň ýerleşişleri</a:t>
            </a:r>
            <a:r>
              <a:rPr lang="tk-TM" sz="2000" dirty="0"/>
              <a:t>, </a:t>
            </a:r>
            <a:r>
              <a:rPr lang="tk-TM" sz="2000" dirty="0" smtClean="0"/>
              <a:t>b </a:t>
            </a:r>
            <a:r>
              <a:rPr lang="tk-TM" sz="2000" dirty="0"/>
              <a:t>suratda </a:t>
            </a:r>
            <a:r>
              <a:rPr lang="tk-TM" sz="2000" dirty="0" smtClean="0"/>
              <a:t>T1, </a:t>
            </a:r>
            <a:r>
              <a:rPr lang="tk-TM" sz="2000" dirty="0"/>
              <a:t>T2 we </a:t>
            </a:r>
            <a:r>
              <a:rPr lang="tk-TM" sz="2000" dirty="0" smtClean="0"/>
              <a:t>T3 </a:t>
            </a:r>
            <a:r>
              <a:rPr lang="tk-TM" sz="2000" dirty="0"/>
              <a:t>tekizliklerde we </a:t>
            </a:r>
            <a:r>
              <a:rPr lang="tk-TM" sz="2000" dirty="0" smtClean="0"/>
              <a:t>olara parallel </a:t>
            </a:r>
            <a:r>
              <a:rPr lang="tk-TM" sz="2000" dirty="0"/>
              <a:t>bolan tekizliklerde </a:t>
            </a:r>
            <a:r>
              <a:rPr lang="tk-TM" sz="2000" dirty="0" smtClean="0"/>
              <a:t>ýerleşen töwerekleriň, degişlilikde izometriki proýeksiýalary </a:t>
            </a:r>
            <a:r>
              <a:rPr lang="tk-TM" sz="2000" dirty="0"/>
              <a:t>bolan 2, 1 we 3 ellipsleri, </a:t>
            </a:r>
            <a:r>
              <a:rPr lang="tk-TM" sz="2000" dirty="0" smtClean="0"/>
              <a:t>ellipsiň oklarynyň ugurlary,</a:t>
            </a:r>
            <a:r>
              <a:rPr lang="tk-TM" sz="2000" dirty="0"/>
              <a:t> </a:t>
            </a:r>
            <a:r>
              <a:rPr lang="tk-TM" sz="2000" dirty="0" smtClean="0"/>
              <a:t>c </a:t>
            </a:r>
            <a:r>
              <a:rPr lang="tk-TM" sz="2000" dirty="0"/>
              <a:t>suratda bolsa detal </a:t>
            </a:r>
            <a:r>
              <a:rPr lang="tk-TM" sz="2000" dirty="0" smtClean="0"/>
              <a:t>(şay</a:t>
            </a:r>
            <a:r>
              <a:rPr lang="tk-TM" sz="2000" dirty="0"/>
              <a:t>) izometriki </a:t>
            </a:r>
            <a:r>
              <a:rPr lang="tk-TM" sz="2000" dirty="0" smtClean="0"/>
              <a:t>proýeksiýada görkezilendir. </a:t>
            </a:r>
            <a:r>
              <a:rPr lang="tk-TM" sz="2000" dirty="0"/>
              <a:t>U</a:t>
            </a:r>
            <a:r>
              <a:rPr lang="tk-TM" sz="2000" dirty="0" smtClean="0"/>
              <a:t>gurlar boýunça ýoýma </a:t>
            </a:r>
            <a:r>
              <a:rPr lang="tk-TM" sz="2000" dirty="0"/>
              <a:t>we getirilen </a:t>
            </a:r>
            <a:r>
              <a:rPr lang="tk-TM" sz="2000" dirty="0" smtClean="0"/>
              <a:t>koeffisiýentleri </a:t>
            </a:r>
            <a:r>
              <a:rPr lang="tk-TM" sz="2000" dirty="0"/>
              <a:t>bolsa, ç</a:t>
            </a:r>
            <a:r>
              <a:rPr lang="tk-TM" sz="2000" dirty="0" smtClean="0"/>
              <a:t>yzgy geometriýasynda </a:t>
            </a:r>
            <a:r>
              <a:rPr lang="tk-TM" sz="2000" dirty="0"/>
              <a:t>jikme-jik </a:t>
            </a:r>
            <a:r>
              <a:rPr lang="tk-TM" sz="2000" dirty="0" smtClean="0"/>
              <a:t>görkezilendir.</a:t>
            </a:r>
            <a:endParaRPr lang="tk-TM" sz="4000" b="1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334" y="2694432"/>
            <a:ext cx="11998666" cy="40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508508" y="235140"/>
            <a:ext cx="11525249" cy="426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k-TM" sz="2000" b="1" dirty="0"/>
              <a:t>1.2. Dimetriki </a:t>
            </a:r>
            <a:r>
              <a:rPr lang="tk-TM" sz="2000" b="1" dirty="0" smtClean="0"/>
              <a:t>proýeksiýalar</a:t>
            </a:r>
            <a:r>
              <a:rPr lang="tk-TM" sz="2000" b="1" dirty="0"/>
              <a:t>. </a:t>
            </a:r>
            <a:r>
              <a:rPr lang="tk-TM" sz="2000" dirty="0" smtClean="0"/>
              <a:t>a </a:t>
            </a:r>
            <a:r>
              <a:rPr lang="tk-TM" sz="2000" dirty="0"/>
              <a:t>suratda </a:t>
            </a:r>
            <a:r>
              <a:rPr lang="tk-TM" sz="2000" dirty="0" smtClean="0"/>
              <a:t>dimetriýada oklaryň ýerleşişleri</a:t>
            </a:r>
            <a:r>
              <a:rPr lang="tk-TM" sz="2000" dirty="0"/>
              <a:t>, </a:t>
            </a:r>
            <a:r>
              <a:rPr lang="tk-TM" sz="2000" dirty="0" smtClean="0"/>
              <a:t>b </a:t>
            </a:r>
            <a:r>
              <a:rPr lang="tk-TM" sz="2000" dirty="0"/>
              <a:t>suratda </a:t>
            </a:r>
            <a:r>
              <a:rPr lang="tk-TM" sz="2000" dirty="0" smtClean="0"/>
              <a:t>T1, </a:t>
            </a:r>
            <a:r>
              <a:rPr lang="tk-TM" sz="2000" dirty="0"/>
              <a:t>T2 we </a:t>
            </a:r>
            <a:r>
              <a:rPr lang="tk-TM" sz="2000" dirty="0" smtClean="0"/>
              <a:t>3</a:t>
            </a:r>
            <a:r>
              <a:rPr lang="tk-TM" sz="2000" dirty="0"/>
              <a:t> </a:t>
            </a:r>
            <a:r>
              <a:rPr lang="tk-TM" sz="2000" dirty="0" smtClean="0"/>
              <a:t>tekizliklerde </a:t>
            </a:r>
            <a:r>
              <a:rPr lang="tk-TM" sz="2000" dirty="0"/>
              <a:t>we </a:t>
            </a:r>
            <a:r>
              <a:rPr lang="tk-TM" sz="2000" dirty="0" smtClean="0"/>
              <a:t>olara parallel </a:t>
            </a:r>
            <a:r>
              <a:rPr lang="tk-TM" sz="2000" dirty="0"/>
              <a:t>bolan tekizliklerde </a:t>
            </a:r>
            <a:r>
              <a:rPr lang="tk-TM" sz="2000" dirty="0" smtClean="0"/>
              <a:t>ýerleşen töwerekleriň, degişlilikde dimetriki proýeksiýalary </a:t>
            </a:r>
            <a:r>
              <a:rPr lang="tk-TM" sz="2000" dirty="0"/>
              <a:t>bolan 2, 1 we 3 ellipsleri, </a:t>
            </a:r>
            <a:r>
              <a:rPr lang="tk-TM" sz="2000" dirty="0" smtClean="0"/>
              <a:t>ellipsiň oklarynyň </a:t>
            </a:r>
            <a:r>
              <a:rPr lang="tk-TM" sz="2000" dirty="0"/>
              <a:t>ugurlary</a:t>
            </a:r>
            <a:r>
              <a:rPr lang="tk-TM" sz="2000" dirty="0" smtClean="0"/>
              <a:t>, </a:t>
            </a:r>
            <a:r>
              <a:rPr lang="ru-RU" sz="2000" dirty="0" smtClean="0"/>
              <a:t>с </a:t>
            </a:r>
            <a:r>
              <a:rPr lang="tk-TM" sz="2000" dirty="0"/>
              <a:t>suratda bolsa </a:t>
            </a:r>
            <a:r>
              <a:rPr lang="tk-TM" sz="2000" dirty="0" smtClean="0"/>
              <a:t>detal (şay</a:t>
            </a:r>
            <a:r>
              <a:rPr lang="tk-TM" sz="2000" dirty="0"/>
              <a:t>) dimetriki </a:t>
            </a:r>
            <a:r>
              <a:rPr lang="tk-TM" sz="2000" dirty="0" smtClean="0"/>
              <a:t>proýeksiýada görkezilendir. Ugurlar boýunça ýoýma </a:t>
            </a:r>
            <a:r>
              <a:rPr lang="tk-TM" sz="2000" dirty="0"/>
              <a:t>we </a:t>
            </a:r>
            <a:r>
              <a:rPr lang="tk-TM" sz="2000" dirty="0" smtClean="0"/>
              <a:t>getirilen koeffisiýentleri</a:t>
            </a:r>
            <a:r>
              <a:rPr lang="tk-TM" sz="2000" dirty="0"/>
              <a:t>, ç</a:t>
            </a:r>
            <a:r>
              <a:rPr lang="tk-TM" sz="2000" dirty="0" smtClean="0"/>
              <a:t>yzma geometriýada jikme-jik görkezilendir.</a:t>
            </a:r>
            <a:endParaRPr lang="tk-TM" sz="4000" b="1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073" y="1828800"/>
            <a:ext cx="1199692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520700" y="259524"/>
            <a:ext cx="11525249" cy="426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k-TM" sz="2400" b="1" dirty="0"/>
              <a:t>2. </a:t>
            </a:r>
            <a:r>
              <a:rPr lang="tk-TM" sz="2400" b="1" dirty="0" smtClean="0"/>
              <a:t>Gytakburçly proýeksiýalar</a:t>
            </a:r>
            <a:r>
              <a:rPr lang="tk-TM" sz="2400" b="1" dirty="0"/>
              <a:t>.</a:t>
            </a:r>
            <a:r>
              <a:rPr lang="tk-TM" sz="2400" dirty="0"/>
              <a:t/>
            </a:r>
            <a:br>
              <a:rPr lang="tk-TM" sz="2400" dirty="0"/>
            </a:br>
            <a:r>
              <a:rPr lang="tk-TM" sz="2400" b="1" dirty="0"/>
              <a:t>2.1. </a:t>
            </a:r>
            <a:r>
              <a:rPr lang="tk-TM" sz="2400" b="1" dirty="0" smtClean="0"/>
              <a:t>Ýüz</a:t>
            </a:r>
            <a:r>
              <a:rPr lang="tk-TM" sz="2400" b="1" dirty="0" smtClean="0"/>
              <a:t>be-ýüz </a:t>
            </a:r>
            <a:r>
              <a:rPr lang="tk-TM" sz="2400" b="1" dirty="0"/>
              <a:t>izometriki </a:t>
            </a:r>
            <a:r>
              <a:rPr lang="tk-TM" sz="2400" b="1" dirty="0" smtClean="0"/>
              <a:t>proýeksiyalar</a:t>
            </a:r>
            <a:r>
              <a:rPr lang="tk-TM" sz="2400" b="1" dirty="0"/>
              <a:t>. </a:t>
            </a:r>
            <a:r>
              <a:rPr lang="tk-TM" sz="2400" dirty="0" smtClean="0"/>
              <a:t>Oklaryň ýagdaýlary (ýerleşişleri</a:t>
            </a:r>
            <a:r>
              <a:rPr lang="tk-TM" sz="2400" dirty="0"/>
              <a:t>) </a:t>
            </a:r>
            <a:r>
              <a:rPr lang="tk-TM" sz="2400" dirty="0" smtClean="0"/>
              <a:t>suratda görkezilendir</a:t>
            </a:r>
            <a:r>
              <a:rPr lang="tk-TM" sz="2400" dirty="0"/>
              <a:t>. Y oky 30° we 60° </a:t>
            </a:r>
            <a:r>
              <a:rPr lang="tk-TM" sz="2400" dirty="0" smtClean="0"/>
              <a:t>burç bilen </a:t>
            </a:r>
            <a:r>
              <a:rPr lang="tk-TM" sz="2400" dirty="0"/>
              <a:t>ý</a:t>
            </a:r>
            <a:r>
              <a:rPr lang="tk-TM" sz="2400" dirty="0" smtClean="0"/>
              <a:t>apgytly </a:t>
            </a:r>
            <a:r>
              <a:rPr lang="tk-TM" sz="2400" dirty="0"/>
              <a:t>bolan </a:t>
            </a:r>
            <a:r>
              <a:rPr lang="tk-TM" sz="2400" dirty="0" smtClean="0"/>
              <a:t>ýü</a:t>
            </a:r>
            <a:r>
              <a:rPr lang="tk-TM" sz="2400" dirty="0" smtClean="0"/>
              <a:t>zbe-ýüz </a:t>
            </a:r>
            <a:r>
              <a:rPr lang="tk-TM" sz="2400" dirty="0"/>
              <a:t>izometriki </a:t>
            </a:r>
            <a:r>
              <a:rPr lang="tk-TM" sz="2400" dirty="0" smtClean="0"/>
              <a:t>proýeksiýalaryny </a:t>
            </a:r>
            <a:r>
              <a:rPr lang="tk-TM" sz="2400" dirty="0"/>
              <a:t>ulanmagada </a:t>
            </a:r>
            <a:r>
              <a:rPr lang="tk-TM" sz="2400" dirty="0" smtClean="0"/>
              <a:t>ýol berilýär</a:t>
            </a:r>
            <a:r>
              <a:rPr lang="tk-TM" sz="2400" dirty="0" smtClean="0"/>
              <a:t>.</a:t>
            </a:r>
            <a:endParaRPr lang="tk-TM" sz="4400" b="1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001" y="2255521"/>
            <a:ext cx="12016999" cy="43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20700" y="259524"/>
            <a:ext cx="11525249" cy="426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k-TM" sz="2400" b="1" dirty="0"/>
              <a:t>2.2. Kese </a:t>
            </a:r>
            <a:r>
              <a:rPr lang="tk-TM" sz="2400" b="1" dirty="0" smtClean="0"/>
              <a:t>izomertriki proýeksiýalar</a:t>
            </a:r>
            <a:r>
              <a:rPr lang="tk-TM" sz="2400" dirty="0"/>
              <a:t>. </a:t>
            </a:r>
            <a:r>
              <a:rPr lang="tk-TM" sz="2400" dirty="0" smtClean="0"/>
              <a:t>Oklaryň </a:t>
            </a:r>
            <a:r>
              <a:rPr lang="tk-TM" sz="2400" dirty="0" smtClean="0"/>
              <a:t>ý</a:t>
            </a:r>
            <a:r>
              <a:rPr lang="tk-TM" sz="2400" dirty="0" smtClean="0"/>
              <a:t>erleşişleri a suratda görkezilendir</a:t>
            </a:r>
            <a:r>
              <a:rPr lang="tk-TM" sz="2400" dirty="0"/>
              <a:t>. X we Y </a:t>
            </a:r>
            <a:r>
              <a:rPr lang="tk-TM" sz="2400" dirty="0" smtClean="0"/>
              <a:t>oklaryň </a:t>
            </a:r>
            <a:r>
              <a:rPr lang="tk-TM" sz="2400" dirty="0"/>
              <a:t>arasyndaky </a:t>
            </a:r>
            <a:r>
              <a:rPr lang="tk-TM" sz="2400" dirty="0" smtClean="0"/>
              <a:t>burç </a:t>
            </a:r>
            <a:r>
              <a:rPr lang="tk-TM" sz="2400" dirty="0"/>
              <a:t>90H, Y </a:t>
            </a:r>
            <a:r>
              <a:rPr lang="tk-TM" sz="2400" dirty="0" smtClean="0"/>
              <a:t>oky 45</a:t>
            </a:r>
            <a:r>
              <a:rPr lang="tk-TM" sz="2400" dirty="0"/>
              <a:t>" we 60° </a:t>
            </a:r>
            <a:r>
              <a:rPr lang="tk-TM" sz="2400" dirty="0" smtClean="0"/>
              <a:t>burç </a:t>
            </a:r>
            <a:r>
              <a:rPr lang="tk-TM" sz="2400" dirty="0"/>
              <a:t>bilen </a:t>
            </a:r>
            <a:r>
              <a:rPr lang="tk-TM" sz="2400" dirty="0" smtClean="0"/>
              <a:t>ýapgytly </a:t>
            </a:r>
            <a:r>
              <a:rPr lang="tk-TM" sz="2400" dirty="0"/>
              <a:t>bolan kese izometriki </a:t>
            </a:r>
            <a:r>
              <a:rPr lang="tk-TM" sz="2400" dirty="0" smtClean="0"/>
              <a:t>proýeksiýalary ulanmaga-da </a:t>
            </a:r>
            <a:r>
              <a:rPr lang="tk-TM" sz="2400" dirty="0"/>
              <a:t>ý</a:t>
            </a:r>
            <a:r>
              <a:rPr lang="tk-TM" sz="2400" dirty="0" smtClean="0"/>
              <a:t>ol berilýär</a:t>
            </a:r>
            <a:r>
              <a:rPr lang="tk-TM" sz="2400" dirty="0" smtClean="0"/>
              <a:t>.</a:t>
            </a:r>
            <a:endParaRPr lang="tk-TM" sz="4400" b="1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880" y="1516358"/>
            <a:ext cx="12009120" cy="519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520700" y="259524"/>
            <a:ext cx="11525249" cy="426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k-TM" sz="2400" b="1" dirty="0"/>
              <a:t>2.3. </a:t>
            </a:r>
            <a:r>
              <a:rPr lang="tk-TM" sz="2400" b="1" dirty="0" smtClean="0"/>
              <a:t>Ýü</a:t>
            </a:r>
            <a:r>
              <a:rPr lang="tk-TM" sz="2400" b="1" dirty="0" smtClean="0"/>
              <a:t>zbe-ýüz </a:t>
            </a:r>
            <a:r>
              <a:rPr lang="tk-TM" sz="2400" b="1" dirty="0"/>
              <a:t>dimetriki </a:t>
            </a:r>
            <a:r>
              <a:rPr lang="tk-TM" sz="2400" b="1" dirty="0" smtClean="0"/>
              <a:t>proýeksiýa</a:t>
            </a:r>
            <a:r>
              <a:rPr lang="tk-TM" sz="2400" b="1" dirty="0"/>
              <a:t>. </a:t>
            </a:r>
            <a:r>
              <a:rPr lang="tk-TM" sz="2400" dirty="0" smtClean="0"/>
              <a:t>Oklaryň </a:t>
            </a:r>
            <a:r>
              <a:rPr lang="tk-TM" sz="2400" dirty="0" smtClean="0"/>
              <a:t>ý</a:t>
            </a:r>
            <a:r>
              <a:rPr lang="tk-TM" sz="2400" dirty="0" smtClean="0"/>
              <a:t>erleşişleri a</a:t>
            </a:r>
            <a:r>
              <a:rPr lang="tk-TM" sz="2400" dirty="0"/>
              <a:t> </a:t>
            </a:r>
            <a:r>
              <a:rPr lang="tk-TM" sz="2400" dirty="0" smtClean="0"/>
              <a:t>suratda görkezilendir</a:t>
            </a:r>
            <a:r>
              <a:rPr lang="tk-TM" sz="2400" dirty="0"/>
              <a:t>. Y oky 30° we 60° </a:t>
            </a:r>
            <a:r>
              <a:rPr lang="tk-TM" sz="2400" dirty="0" smtClean="0"/>
              <a:t>burç </a:t>
            </a:r>
            <a:r>
              <a:rPr lang="tk-TM" sz="2400" dirty="0"/>
              <a:t>bilen </a:t>
            </a:r>
            <a:r>
              <a:rPr lang="tk-TM" sz="2400" dirty="0" smtClean="0"/>
              <a:t>ýapgytly </a:t>
            </a:r>
            <a:r>
              <a:rPr lang="tk-TM" sz="2400" dirty="0"/>
              <a:t>bolan </a:t>
            </a:r>
            <a:r>
              <a:rPr lang="tk-TM" sz="2400" dirty="0" smtClean="0"/>
              <a:t>ýü</a:t>
            </a:r>
            <a:r>
              <a:rPr lang="tk-TM" sz="2400" dirty="0" smtClean="0"/>
              <a:t>zbe-ýüz </a:t>
            </a:r>
            <a:r>
              <a:rPr lang="tk-TM" sz="2400" dirty="0"/>
              <a:t>dimetriki </a:t>
            </a:r>
            <a:r>
              <a:rPr lang="tk-TM" sz="2400" dirty="0" smtClean="0"/>
              <a:t>proýeksiýalaryny </a:t>
            </a:r>
            <a:r>
              <a:rPr lang="tk-TM" sz="2400" dirty="0"/>
              <a:t>ulanmaga-da </a:t>
            </a:r>
            <a:r>
              <a:rPr lang="tk-TM" sz="2400" dirty="0" smtClean="0"/>
              <a:t>ýol berilýär</a:t>
            </a:r>
            <a:r>
              <a:rPr lang="tk-TM" sz="2400" dirty="0"/>
              <a:t>. </a:t>
            </a:r>
            <a:r>
              <a:rPr lang="tk-TM" sz="2400" dirty="0" smtClean="0"/>
              <a:t>Ýoýulma</a:t>
            </a:r>
            <a:r>
              <a:rPr lang="tk-TM" sz="2400" dirty="0"/>
              <a:t> </a:t>
            </a:r>
            <a:r>
              <a:rPr lang="tk-TM" sz="2400" dirty="0" smtClean="0"/>
              <a:t>koeffisiýentleri </a:t>
            </a:r>
            <a:r>
              <a:rPr lang="tk-TM" sz="2400" dirty="0"/>
              <a:t>Y oky </a:t>
            </a:r>
            <a:r>
              <a:rPr lang="tk-TM" sz="2400" dirty="0" smtClean="0"/>
              <a:t>boýunça </a:t>
            </a:r>
            <a:r>
              <a:rPr lang="ru-RU" sz="2400" dirty="0"/>
              <a:t>ОД </a:t>
            </a:r>
            <a:r>
              <a:rPr lang="tk-TM" sz="2400" dirty="0"/>
              <a:t>X we Z oklary </a:t>
            </a:r>
            <a:r>
              <a:rPr lang="tk-TM" sz="2400" dirty="0" smtClean="0"/>
              <a:t>boýunça </a:t>
            </a:r>
            <a:r>
              <a:rPr lang="tk-TM" sz="2400" dirty="0"/>
              <a:t>bolsa 1 </a:t>
            </a:r>
            <a:r>
              <a:rPr lang="tk-TM" sz="2400" dirty="0" smtClean="0"/>
              <a:t>deňdir</a:t>
            </a:r>
            <a:r>
              <a:rPr lang="tk-TM" sz="2400" dirty="0" smtClean="0"/>
              <a:t>.</a:t>
            </a:r>
            <a:endParaRPr lang="tk-TM" sz="4400" b="1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351" y="2340864"/>
            <a:ext cx="11980649" cy="396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9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367" y="720776"/>
            <a:ext cx="11990633" cy="57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7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520700" y="259524"/>
            <a:ext cx="11525249" cy="426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k-TM" sz="2000" b="1" dirty="0" smtClean="0"/>
              <a:t>Aksonometri</a:t>
            </a:r>
            <a:r>
              <a:rPr lang="tk-TM" sz="2000" b="1" dirty="0"/>
              <a:t>ý</a:t>
            </a:r>
            <a:r>
              <a:rPr lang="tk-TM" sz="2000" b="1" dirty="0" smtClean="0"/>
              <a:t>ada </a:t>
            </a:r>
            <a:r>
              <a:rPr lang="tk-TM" sz="2000" b="1" dirty="0"/>
              <a:t>ý</a:t>
            </a:r>
            <a:r>
              <a:rPr lang="tk-TM" sz="2000" b="1" dirty="0" smtClean="0"/>
              <a:t>aryklar</a:t>
            </a:r>
            <a:r>
              <a:rPr lang="tk-TM" sz="2000" b="1" dirty="0"/>
              <a:t>. </a:t>
            </a:r>
            <a:r>
              <a:rPr lang="tk-TM" sz="2000" dirty="0" smtClean="0"/>
              <a:t>Aksonometriýada </a:t>
            </a:r>
            <a:r>
              <a:rPr lang="tk-TM" sz="2000" dirty="0"/>
              <a:t>ç</a:t>
            </a:r>
            <a:r>
              <a:rPr lang="tk-TM" sz="2000" dirty="0" smtClean="0"/>
              <a:t>yzylan detalyň (şaýyň)</a:t>
            </a:r>
            <a:r>
              <a:rPr lang="tk-TM" sz="2000" dirty="0"/>
              <a:t> </a:t>
            </a:r>
            <a:r>
              <a:rPr lang="tk-TM" sz="2000" dirty="0" smtClean="0"/>
              <a:t>içki görnüşini </a:t>
            </a:r>
            <a:r>
              <a:rPr lang="tk-TM" sz="2000" dirty="0"/>
              <a:t>(</a:t>
            </a:r>
            <a:r>
              <a:rPr lang="tk-TM" sz="2000" dirty="0" smtClean="0"/>
              <a:t>gurluşuny</a:t>
            </a:r>
            <a:r>
              <a:rPr lang="tk-TM" sz="2000" dirty="0"/>
              <a:t>) </a:t>
            </a:r>
            <a:r>
              <a:rPr lang="tk-TM" sz="2000" dirty="0" smtClean="0"/>
              <a:t>ýü</a:t>
            </a:r>
            <a:r>
              <a:rPr lang="tk-TM" sz="2000" dirty="0" smtClean="0"/>
              <a:t>ze </a:t>
            </a:r>
            <a:r>
              <a:rPr lang="tk-TM" sz="2000" dirty="0"/>
              <a:t>ç</a:t>
            </a:r>
            <a:r>
              <a:rPr lang="tk-TM" sz="2000" dirty="0" smtClean="0"/>
              <a:t>ykarmak üçin </a:t>
            </a:r>
            <a:r>
              <a:rPr lang="tk-TM" sz="2000" dirty="0"/>
              <a:t>ý</a:t>
            </a:r>
            <a:r>
              <a:rPr lang="tk-TM" sz="2000" dirty="0" smtClean="0"/>
              <a:t>aryklar ulanylýar. Kesiji </a:t>
            </a:r>
            <a:r>
              <a:rPr lang="tk-TM" sz="2000" dirty="0"/>
              <a:t>tekizlikleri koordinatalar (</a:t>
            </a:r>
            <a:r>
              <a:rPr lang="tk-TM" sz="2000" dirty="0" smtClean="0"/>
              <a:t>proýeksiýalar</a:t>
            </a:r>
            <a:r>
              <a:rPr lang="tk-TM" sz="2000" dirty="0"/>
              <a:t>) tekizliklerine </a:t>
            </a:r>
            <a:r>
              <a:rPr lang="tk-TM" sz="2000" dirty="0" smtClean="0"/>
              <a:t>parallel </a:t>
            </a:r>
            <a:r>
              <a:rPr lang="tk-TM" sz="2000" dirty="0" smtClean="0"/>
              <a:t>ý</a:t>
            </a:r>
            <a:r>
              <a:rPr lang="tk-TM" sz="2000" dirty="0" smtClean="0"/>
              <a:t>erleşdirýärler</a:t>
            </a:r>
            <a:r>
              <a:rPr lang="tk-TM" sz="2000" dirty="0"/>
              <a:t>. Eger-de </a:t>
            </a:r>
            <a:r>
              <a:rPr lang="tk-TM" sz="2000" dirty="0" smtClean="0"/>
              <a:t>predmetiň simmetriýa </a:t>
            </a:r>
            <a:r>
              <a:rPr lang="tk-TM" sz="2000" dirty="0"/>
              <a:t>tekizlikleri bar </a:t>
            </a:r>
            <a:r>
              <a:rPr lang="tk-TM" sz="2000" dirty="0" smtClean="0"/>
              <a:t>bolsa onda </a:t>
            </a:r>
            <a:r>
              <a:rPr lang="tk-TM" sz="2000" dirty="0"/>
              <a:t>olar kesiji tekizlikler deregine </a:t>
            </a:r>
            <a:r>
              <a:rPr lang="tk-TM" sz="2000" dirty="0" smtClean="0"/>
              <a:t>ulanylýar</a:t>
            </a:r>
            <a:r>
              <a:rPr lang="tk-TM" sz="2000" dirty="0"/>
              <a:t>. Kesiji </a:t>
            </a:r>
            <a:r>
              <a:rPr lang="tk-TM" sz="2000" dirty="0" smtClean="0"/>
              <a:t>tekizlikler koordinatalar </a:t>
            </a:r>
            <a:r>
              <a:rPr lang="tk-TM" sz="2000" dirty="0"/>
              <a:t>(</a:t>
            </a:r>
            <a:r>
              <a:rPr lang="tk-TM" sz="2000" dirty="0" smtClean="0"/>
              <a:t>proýeksiýalar</a:t>
            </a:r>
            <a:r>
              <a:rPr lang="tk-TM" sz="2000" dirty="0"/>
              <a:t>) </a:t>
            </a:r>
            <a:r>
              <a:rPr lang="tk-TM" sz="2000" dirty="0" smtClean="0"/>
              <a:t>tekizlikleriniň diňe </a:t>
            </a:r>
            <a:r>
              <a:rPr lang="tk-TM" sz="2000" dirty="0"/>
              <a:t>ikisine </a:t>
            </a:r>
            <a:r>
              <a:rPr lang="tk-TM" sz="2000" dirty="0" smtClean="0"/>
              <a:t>dälde</a:t>
            </a:r>
            <a:r>
              <a:rPr lang="tk-TM" sz="2000" dirty="0"/>
              <a:t>, </a:t>
            </a:r>
            <a:r>
              <a:rPr lang="tk-TM" sz="2000" dirty="0" smtClean="0"/>
              <a:t>üçü</a:t>
            </a:r>
            <a:r>
              <a:rPr lang="tk-TM" sz="2000" dirty="0" smtClean="0"/>
              <a:t>sine</a:t>
            </a:r>
            <a:r>
              <a:rPr lang="tk-TM" sz="2000" dirty="0"/>
              <a:t> </a:t>
            </a:r>
            <a:r>
              <a:rPr lang="tk-TM" sz="2000" dirty="0" smtClean="0"/>
              <a:t>hem </a:t>
            </a:r>
            <a:r>
              <a:rPr lang="tk-TM" sz="2000" dirty="0"/>
              <a:t>parallel bolup biler</a:t>
            </a:r>
            <a:r>
              <a:rPr lang="tk-TM" sz="2000" dirty="0" smtClean="0"/>
              <a:t>.</a:t>
            </a:r>
            <a:endParaRPr lang="tk-TM" sz="4000" b="1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700" y="1950720"/>
            <a:ext cx="11286745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2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9160" y="0"/>
            <a:ext cx="72378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667</TotalTime>
  <Words>258</Words>
  <Application>Microsoft Office PowerPoint</Application>
  <PresentationFormat>Широкоэкранный</PresentationFormat>
  <Paragraphs>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Andalus</vt:lpstr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Kebşirlenen birikdirmeler.</dc:title>
  <dc:creator>Lenovo</dc:creator>
  <cp:lastModifiedBy>User</cp:lastModifiedBy>
  <cp:revision>91</cp:revision>
  <dcterms:created xsi:type="dcterms:W3CDTF">2020-04-14T10:27:32Z</dcterms:created>
  <dcterms:modified xsi:type="dcterms:W3CDTF">2020-06-16T20:32:31Z</dcterms:modified>
</cp:coreProperties>
</file>