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280519"/>
            <a:ext cx="11412415" cy="203780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hr-HR" sz="3200" b="1" dirty="0"/>
              <a:t>Tehniki ölçeg serişdeleri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olaryň</a:t>
            </a:r>
            <a:r>
              <a:rPr lang="ru-RU" sz="3200" b="1" dirty="0"/>
              <a:t> </a:t>
            </a:r>
            <a:r>
              <a:rPr lang="ru-RU" sz="3200" b="1" dirty="0" err="1"/>
              <a:t>görnüşleri</a:t>
            </a:r>
            <a:r>
              <a:rPr lang="ru-RU" sz="3200" b="1" dirty="0"/>
              <a:t> </a:t>
            </a:r>
            <a:r>
              <a:rPr lang="en-US" sz="3200" b="1" dirty="0"/>
              <a:t>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tk-TM" sz="3200" dirty="0" smtClean="0"/>
              <a:t> </a:t>
            </a:r>
            <a:r>
              <a:rPr lang="ru-RU" sz="3200" dirty="0" smtClean="0"/>
              <a:t>1</a:t>
            </a:r>
            <a:r>
              <a:rPr lang="ru-RU" sz="3200" dirty="0"/>
              <a:t>. </a:t>
            </a:r>
            <a:r>
              <a:rPr lang="hr-HR" sz="3200" dirty="0"/>
              <a:t>Tehniki ölçeg serişdeleri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olaryň</a:t>
            </a:r>
            <a:r>
              <a:rPr lang="ru-RU" sz="3200" dirty="0"/>
              <a:t> </a:t>
            </a:r>
            <a:r>
              <a:rPr lang="ru-RU" sz="3200" dirty="0" err="1"/>
              <a:t>görnüşleri</a:t>
            </a:r>
            <a:r>
              <a:rPr lang="ru-RU" sz="3200" dirty="0"/>
              <a:t> </a:t>
            </a:r>
            <a:r>
              <a:rPr lang="en-US" sz="3200" dirty="0"/>
              <a:t>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tk-TM" sz="3200" dirty="0" smtClean="0"/>
              <a:t> </a:t>
            </a:r>
            <a:r>
              <a:rPr lang="ru-RU" sz="3200" dirty="0" smtClean="0"/>
              <a:t>2</a:t>
            </a:r>
            <a:r>
              <a:rPr lang="ru-RU" sz="3200" dirty="0"/>
              <a:t>.  </a:t>
            </a:r>
            <a:r>
              <a:rPr lang="hr-HR" sz="3200" dirty="0"/>
              <a:t>Tehniki ölçeg serişdeleri</a:t>
            </a:r>
            <a:r>
              <a:rPr lang="ru-RU" sz="3200" dirty="0" err="1"/>
              <a:t>niň</a:t>
            </a:r>
            <a:r>
              <a:rPr lang="ru-RU" sz="3200" dirty="0"/>
              <a:t> </a:t>
            </a:r>
            <a:r>
              <a:rPr lang="ru-RU" sz="3200" dirty="0" err="1"/>
              <a:t>ulanylyş</a:t>
            </a:r>
            <a:r>
              <a:rPr lang="ru-RU" sz="3200" dirty="0"/>
              <a:t> </a:t>
            </a:r>
            <a:r>
              <a:rPr lang="ru-RU" sz="3200" dirty="0" err="1"/>
              <a:t>aýratynlygy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tk-TM" sz="3200" dirty="0" smtClean="0"/>
              <a:t> </a:t>
            </a:r>
            <a:r>
              <a:rPr lang="ru-RU" sz="3200" dirty="0" smtClean="0"/>
              <a:t>3</a:t>
            </a:r>
            <a:r>
              <a:rPr lang="ru-RU" sz="3200" dirty="0"/>
              <a:t>. </a:t>
            </a:r>
            <a:r>
              <a:rPr lang="hr-HR" sz="3200" dirty="0"/>
              <a:t>Tehniki ölçeg serişdeleri</a:t>
            </a:r>
            <a:r>
              <a:rPr lang="ru-RU" sz="3200" dirty="0" err="1"/>
              <a:t>niň</a:t>
            </a:r>
            <a:r>
              <a:rPr lang="ru-RU" sz="3200" dirty="0"/>
              <a:t> </a:t>
            </a:r>
            <a:r>
              <a:rPr lang="hr-HR" sz="3200" dirty="0"/>
              <a:t>funksional maksatlary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0485" y="2318327"/>
            <a:ext cx="11412415" cy="4152811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Ölçegleri we ölçeg işlerini geçirmek maksady bilen ulanylýan hem-de metrologiki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standart düzgünnamalaryna gabat gelýän enjamlara </a:t>
            </a:r>
            <a:r>
              <a:rPr lang="hr-H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tehniki ölçeg serişdeleri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diýilýär. Olar özleriniň işleýiş prinsipleri, ulanyş häsiýetleri boýunça şu aşakdaky görnüşlere bölünýärler: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abzallary;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özgerdijileri;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nusgalary;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ulgamlary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439615"/>
            <a:ext cx="11438792" cy="61282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Ölçenilýän fiziki ululygyň netijesi barada ölçeg geçirýän operatora doly we anyk maglumat berip bilýän tehniki serişdä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abzaly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diýilýär. Olar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belgili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abzallara bölünýärler.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Ölçenilýän fiziki ululygyň netijesi baradaky maglumaty san belgileri (sifrler) arkaly berip bilýän tehniki enjama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belgili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ölçeg abzaly diýilýär.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Ölçenilýän fiziki ululygyň netijesi baradaky maglumaty deňeşdirme usuly arkaly berip bilýän tehniki enjama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ölçeg abzaly diýilýär.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belgili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ölçeg abzallaryna ampermetrler, woltmetrler, wattmetrler we ş.m. enjamlar degişli bolup durýar.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ölçeg abzallaryna hemişelik we üýtgeýän toguň ölçeg köprüleri degişli bolup durýar.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Elektrik däl häsiýetli fiziki ululyklary (х-häsiýetli ululyklary) elektrik häsiýetli fiziki ululyklara (y-häsiýetli ululyklara) özgertmek üçin ulanylýan tehniki enjama ölçeg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özgerdijisi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Onuň düzüm shemasy aşakdaky görnüşde bolýar.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ýerde, 1-görnüşdäki gurluş, 2-özgerdiji gurluş, 3-netijäni anyklaýjy indikator, f(х)- elektrik däl häsiýetli ululyk, f(y)-elektrik häsiýetli ululyk, i-özgerdilen ululygyň san bahasy.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Fiziki ululyklaryň san bahalaryny nusga hökmunde gaýtadan almak (kesgitlemek) üçin ulanylýan tehniki enjama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nusga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abzaly diýilýär</a:t>
            </a:r>
            <a:r>
              <a:rPr lang="hr-HR" dirty="0"/>
              <a:t>.</a:t>
            </a:r>
            <a:endParaRPr lang="ru-RU" dirty="0"/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Elektroenergetika ulgamynyň durnuklylygyny saklamak üçin ulanylýan tehniki ölçeg enjamlarynyň, aragatnaşyk we awtomatiki dolandyryş serişdeleriniň hem-de kompýuter tehnologiýasynyň toplumyna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ölçeg ulgamy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diýilýär.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Operatiw-dispetçer gullugynyň dolandyryş we telemehaniki serişdeleri ölçeg ulgamyna mysal bolup biler.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4808344" y="746414"/>
            <a:ext cx="433387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kumimoji="0" lang="hr-H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AutoShape 15"/>
          <p:cNvSpPr>
            <a:spLocks noChangeArrowheads="1"/>
          </p:cNvSpPr>
          <p:nvPr/>
        </p:nvSpPr>
        <p:spPr bwMode="auto">
          <a:xfrm>
            <a:off x="1346085" y="1004094"/>
            <a:ext cx="90488" cy="90488"/>
          </a:xfrm>
          <a:prstGeom prst="flowChartConnector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4"/>
          <p:cNvSpPr>
            <a:spLocks noChangeShapeType="1"/>
          </p:cNvSpPr>
          <p:nvPr/>
        </p:nvSpPr>
        <p:spPr bwMode="auto">
          <a:xfrm>
            <a:off x="1434415" y="1053524"/>
            <a:ext cx="54768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881656" y="845343"/>
            <a:ext cx="666750" cy="3603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kumimoji="0" lang="hr-H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AutoShape 12"/>
          <p:cNvSpPr>
            <a:spLocks noChangeShapeType="1"/>
          </p:cNvSpPr>
          <p:nvPr/>
        </p:nvSpPr>
        <p:spPr bwMode="auto">
          <a:xfrm>
            <a:off x="2511880" y="1094582"/>
            <a:ext cx="5048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2971461" y="1049338"/>
            <a:ext cx="90488" cy="90488"/>
          </a:xfrm>
          <a:prstGeom prst="flowChartConnector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0"/>
          <p:cNvSpPr>
            <a:spLocks noChangeShapeType="1"/>
          </p:cNvSpPr>
          <p:nvPr/>
        </p:nvSpPr>
        <p:spPr bwMode="auto">
          <a:xfrm>
            <a:off x="3080278" y="1049338"/>
            <a:ext cx="5191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99390" y="827087"/>
            <a:ext cx="676275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hr-H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AutoShape 8"/>
          <p:cNvSpPr>
            <a:spLocks noChangeShapeType="1"/>
          </p:cNvSpPr>
          <p:nvPr/>
        </p:nvSpPr>
        <p:spPr bwMode="auto">
          <a:xfrm>
            <a:off x="4767862" y="980281"/>
            <a:ext cx="5143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4236027" y="935037"/>
            <a:ext cx="90488" cy="90487"/>
          </a:xfrm>
          <a:prstGeom prst="flowChartConnector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6"/>
          <p:cNvSpPr>
            <a:spLocks noChangeShapeType="1"/>
          </p:cNvSpPr>
          <p:nvPr/>
        </p:nvSpPr>
        <p:spPr bwMode="auto">
          <a:xfrm>
            <a:off x="4326515" y="980281"/>
            <a:ext cx="5572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5"/>
          <p:cNvSpPr>
            <a:spLocks noChangeShapeType="1"/>
          </p:cNvSpPr>
          <p:nvPr/>
        </p:nvSpPr>
        <p:spPr bwMode="auto">
          <a:xfrm flipV="1">
            <a:off x="5310909" y="618331"/>
            <a:ext cx="704850" cy="723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5331691" y="688110"/>
            <a:ext cx="533400" cy="504825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kumimoji="0" lang="hr-H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157623" y="644813"/>
            <a:ext cx="628650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(х)</a:t>
            </a:r>
            <a:endParaRPr kumimoji="0" lang="hr-HR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2592795" y="697489"/>
            <a:ext cx="609600" cy="2667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(y)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282</Words>
  <Application>Microsoft Office PowerPoint</Application>
  <PresentationFormat>Широкоэкранный</PresentationFormat>
  <Paragraphs>25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Tema: Tehniki ölçeg serişdeleri we olaryň görnüşleri    1. Tehniki ölçeg serişdeleri we olaryň görnüşleri    2.  Tehniki ölçeg serişdeleriniň ulanylyş aýratynlygy  3. Tehniki ölçeg serişdeleriniň funksional maksatlary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Аманов Гуйчгельды</cp:lastModifiedBy>
  <cp:revision>8</cp:revision>
  <dcterms:created xsi:type="dcterms:W3CDTF">2020-12-30T08:40:54Z</dcterms:created>
  <dcterms:modified xsi:type="dcterms:W3CDTF">2021-01-06T15:13:13Z</dcterms:modified>
</cp:coreProperties>
</file>