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71C54-06D5-4538-A0C7-5EA2169C84B8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92C12-A666-4340-873C-19962DBF9C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508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92C12-A666-4340-873C-19962DBF9CC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959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64096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0919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47" y="0"/>
            <a:ext cx="8640960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63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516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6480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38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69" y="7917"/>
            <a:ext cx="8712968" cy="66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43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53" y="133759"/>
            <a:ext cx="8910364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2641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5729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12968" cy="6643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39118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Экран (4:3)</PresentationFormat>
  <Paragraphs>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2020-11-26T08:00:46Z</dcterms:created>
  <dcterms:modified xsi:type="dcterms:W3CDTF">2020-11-26T08:13:18Z</dcterms:modified>
</cp:coreProperties>
</file>