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7055" y="140677"/>
            <a:ext cx="11948746" cy="643596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toklaryň, naprýaženiýeleriň we elektrik hereketlendiriji güýçleriň dekart koordinatalar tekizliginde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şekillendirilişi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toklaryň, naprýaženiýeleriň we elektrik hereketlendiriji güýçleriň grafikleriniň trigonometrik funksiýalaryň üsti bilen aňladylyşy.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Wektorlaryň diagrammasy.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Sinusoidal toklaryň, naprýaženiýeleriň we elektrik hereketlendiriji güýjüniň kompleks tekizliginde şekillendirilişi.</a:t>
            </a: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439615"/>
            <a:ext cx="11517923" cy="596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941" y="685801"/>
            <a:ext cx="11298115" cy="495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68" y="800099"/>
            <a:ext cx="11131062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954" y="1046285"/>
            <a:ext cx="9100039" cy="45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45" y="360483"/>
            <a:ext cx="11306907" cy="581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514" y="1336431"/>
            <a:ext cx="10884878" cy="252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50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Аманов Гуйчгельды</cp:lastModifiedBy>
  <cp:revision>24</cp:revision>
  <dcterms:created xsi:type="dcterms:W3CDTF">2019-02-27T16:48:01Z</dcterms:created>
  <dcterms:modified xsi:type="dcterms:W3CDTF">2019-03-06T18:53:41Z</dcterms:modified>
</cp:coreProperties>
</file>